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75" r:id="rId3"/>
    <p:sldId id="348" r:id="rId4"/>
    <p:sldId id="256" r:id="rId5"/>
    <p:sldId id="257" r:id="rId6"/>
    <p:sldId id="359" r:id="rId8"/>
    <p:sldId id="360" r:id="rId9"/>
    <p:sldId id="361" r:id="rId10"/>
    <p:sldId id="316" r:id="rId11"/>
    <p:sldId id="350" r:id="rId12"/>
    <p:sldId id="362" r:id="rId13"/>
    <p:sldId id="354" r:id="rId14"/>
    <p:sldId id="305" r:id="rId15"/>
    <p:sldId id="363" r:id="rId16"/>
    <p:sldId id="364" r:id="rId17"/>
    <p:sldId id="317" r:id="rId18"/>
    <p:sldId id="365" r:id="rId19"/>
    <p:sldId id="325" r:id="rId20"/>
    <p:sldId id="326" r:id="rId21"/>
    <p:sldId id="367" r:id="rId22"/>
    <p:sldId id="318" r:id="rId23"/>
    <p:sldId id="375" r:id="rId24"/>
    <p:sldId id="374" r:id="rId25"/>
    <p:sldId id="368" r:id="rId26"/>
    <p:sldId id="369" r:id="rId27"/>
    <p:sldId id="345" r:id="rId28"/>
    <p:sldId id="370" r:id="rId29"/>
    <p:sldId id="336" r:id="rId30"/>
    <p:sldId id="372" r:id="rId31"/>
    <p:sldId id="338" r:id="rId32"/>
    <p:sldId id="319" r:id="rId33"/>
    <p:sldId id="352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9600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600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600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600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600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9600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9600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9600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9600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CC0099"/>
    <a:srgbClr val="990000"/>
    <a:srgbClr val="FFCC00"/>
    <a:srgbClr val="660066"/>
    <a:srgbClr val="0000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51" autoAdjust="0"/>
    <p:restoredTop sz="94683" autoAdjust="0"/>
  </p:normalViewPr>
  <p:slideViewPr>
    <p:cSldViewPr>
      <p:cViewPr>
        <p:scale>
          <a:sx n="100" d="100"/>
          <a:sy n="100" d="100"/>
        </p:scale>
        <p:origin x="-16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5D76E-0C12-43F9-82C8-68C9068D61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96856-DD90-49B0-B524-3C8C4ED7EAA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96856-DD90-49B0-B524-3C8C4ED7EA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73E6F-1868-4661-8166-D41645739C8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9B6A4-71E9-4161-B409-CABACFE67C1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E9C70-2B39-4CAE-8C58-5AFD956BDAD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ECDA5-5379-465A-A85D-B0E1D9031D6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E895F-1742-4770-A29E-C358DB51077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20D90-A4BA-422B-9280-83971F6C6B2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06894-A5B2-4093-ACA8-1E9CB128DD9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7B2E7-307D-4C09-8482-9BEB226710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B5D6D-99A8-4885-9EBD-4532889E073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8A1C2-3360-4487-85AA-99B3613B5B2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63D05-4BD9-4BA9-BDDD-B9B378672E0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u="none"/>
            </a:lvl1pPr>
          </a:lstStyle>
          <a:p>
            <a:endParaRPr lang="en-US" altLang="zh-CN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u="none"/>
            </a:lvl1pPr>
          </a:lstStyle>
          <a:p>
            <a:endParaRPr lang="en-US" altLang="zh-CN" dirty="0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u="none"/>
            </a:lvl1pPr>
          </a:lstStyle>
          <a:p>
            <a:fld id="{BE0786A2-8CEE-477E-B595-FAA2A27DED1C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4.jpeg"/><Relationship Id="rId7" Type="http://schemas.openxmlformats.org/officeDocument/2006/relationships/image" Target="../media/image23.jpeg"/><Relationship Id="rId6" Type="http://schemas.openxmlformats.org/officeDocument/2006/relationships/hyperlink" Target="http://hi.baidu.com/&#37257;&#35821;&#26791;&#26704;/album/item/2e0599cbd579610dbf09e647.html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GIF"/><Relationship Id="rId3" Type="http://schemas.openxmlformats.org/officeDocument/2006/relationships/image" Target="../media/image28.png"/><Relationship Id="rId2" Type="http://schemas.openxmlformats.org/officeDocument/2006/relationships/slide" Target="slide27.xml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microsoft.com/office/2007/relationships/media" Target="file:///F:\&#26216;&#26342;\&#35838;&#20214;\aieiui&#30340;&#36164;&#26009;\&#37066;&#28216;.mp3" TargetMode="External"/><Relationship Id="rId3" Type="http://schemas.openxmlformats.org/officeDocument/2006/relationships/audio" Target="file:///F:\&#26216;&#26342;\&#35838;&#20214;\aieiui&#30340;&#36164;&#26009;\&#37066;&#28216;.mp3" TargetMode="External"/><Relationship Id="rId2" Type="http://schemas.openxmlformats.org/officeDocument/2006/relationships/image" Target="../media/image31.GIF"/><Relationship Id="rId1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59340"/>
            <a:ext cx="914399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500" u="none" dirty="0"/>
              <a:t>ai ei ui</a:t>
            </a:r>
            <a:endParaRPr lang="zh-CN" altLang="en-US" sz="11500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827088" y="439738"/>
            <a:ext cx="5359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7200" u="none" dirty="0"/>
              <a:t> </a:t>
            </a:r>
            <a:r>
              <a:rPr lang="en-US" altLang="zh-CN" sz="8000" u="none" dirty="0"/>
              <a:t>g</a:t>
            </a:r>
            <a:r>
              <a:rPr lang="en-US" altLang="en-US" sz="8000" u="none" dirty="0"/>
              <a:t>﹣</a:t>
            </a:r>
            <a:r>
              <a:rPr lang="en-US" altLang="en-US" sz="8000" u="none" dirty="0">
                <a:ea typeface="黑体" panose="02010609060101010101" charset="-122"/>
              </a:rPr>
              <a:t>ā</a:t>
            </a:r>
            <a:r>
              <a:rPr lang="en-US" altLang="zh-CN" sz="8000" u="none" dirty="0"/>
              <a:t>i</a:t>
            </a:r>
            <a:r>
              <a:rPr lang="en-US" altLang="en-US" sz="8000" u="none" dirty="0"/>
              <a:t>→</a:t>
            </a:r>
            <a:r>
              <a:rPr lang="en-US" altLang="zh-CN" sz="8000" u="none" dirty="0"/>
              <a:t>g</a:t>
            </a:r>
            <a:r>
              <a:rPr lang="en-US" altLang="en-US" sz="8000" u="none" dirty="0">
                <a:ea typeface="黑体" panose="02010609060101010101" charset="-122"/>
              </a:rPr>
              <a:t>ā</a:t>
            </a:r>
            <a:r>
              <a:rPr lang="en-US" altLang="zh-CN" sz="8000" u="none" dirty="0"/>
              <a:t>i</a:t>
            </a:r>
            <a:endParaRPr lang="en-US" altLang="zh-CN" sz="8000" u="none" dirty="0"/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0" y="1916113"/>
            <a:ext cx="89646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u="none" dirty="0"/>
              <a:t>   </a:t>
            </a:r>
            <a:r>
              <a:rPr lang="en-US" altLang="zh-CN" sz="8000" u="none" dirty="0"/>
              <a:t>g</a:t>
            </a:r>
            <a:r>
              <a:rPr lang="en-US" altLang="en-US" sz="8000" u="none" dirty="0"/>
              <a:t>﹣</a:t>
            </a:r>
            <a:r>
              <a:rPr lang="en-US" altLang="zh-CN" sz="8000" u="none" dirty="0"/>
              <a:t>u</a:t>
            </a:r>
            <a:r>
              <a:rPr lang="en-US" altLang="en-US" sz="8000" u="none" dirty="0"/>
              <a:t>﹣ā</a:t>
            </a:r>
            <a:r>
              <a:rPr lang="en-US" altLang="zh-CN" sz="8000" u="none" dirty="0"/>
              <a:t>i </a:t>
            </a:r>
            <a:r>
              <a:rPr lang="en-US" altLang="en-US" sz="8000" u="none" dirty="0"/>
              <a:t>→</a:t>
            </a:r>
            <a:r>
              <a:rPr lang="en-US" altLang="zh-CN" sz="8000" u="none" dirty="0"/>
              <a:t>gu</a:t>
            </a:r>
            <a:r>
              <a:rPr lang="en-US" altLang="en-US" sz="8000" u="none" dirty="0"/>
              <a:t>ā</a:t>
            </a:r>
            <a:r>
              <a:rPr lang="en-US" altLang="zh-CN" sz="8000" u="none" dirty="0"/>
              <a:t>i</a:t>
            </a:r>
            <a:endParaRPr lang="en-US" altLang="zh-CN" sz="8000" u="none" dirty="0"/>
          </a:p>
        </p:txBody>
      </p: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900113" y="3357563"/>
            <a:ext cx="84963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u="none" dirty="0">
                <a:latin typeface="黑体" panose="02010609060101010101" charset="-122"/>
                <a:ea typeface="黑体" panose="02010609060101010101" charset="-122"/>
              </a:rPr>
              <a:t>t</a:t>
            </a:r>
            <a:r>
              <a:rPr lang="en-US" altLang="en-US" sz="7200" u="none" dirty="0">
                <a:latin typeface="黑体" panose="02010609060101010101" charset="-122"/>
                <a:ea typeface="黑体" panose="02010609060101010101" charset="-122"/>
              </a:rPr>
              <a:t>á</a:t>
            </a:r>
            <a:r>
              <a:rPr lang="en-US" altLang="zh-CN" sz="7200" u="none" dirty="0">
                <a:latin typeface="黑体" panose="02010609060101010101" charset="-122"/>
                <a:ea typeface="黑体" panose="02010609060101010101" charset="-122"/>
              </a:rPr>
              <a:t>i   k</a:t>
            </a:r>
            <a:r>
              <a:rPr lang="en-US" altLang="en-US" sz="7200" u="none" dirty="0">
                <a:latin typeface="黑体" panose="02010609060101010101" charset="-122"/>
                <a:ea typeface="黑体" panose="02010609060101010101" charset="-122"/>
              </a:rPr>
              <a:t>ā</a:t>
            </a:r>
            <a:r>
              <a:rPr lang="en-US" altLang="zh-CN" sz="7200" u="none" dirty="0">
                <a:latin typeface="黑体" panose="02010609060101010101" charset="-122"/>
                <a:ea typeface="黑体" panose="02010609060101010101" charset="-122"/>
              </a:rPr>
              <a:t>i  c</a:t>
            </a:r>
            <a:r>
              <a:rPr lang="en-US" altLang="en-US" sz="7200" u="none" dirty="0">
                <a:latin typeface="黑体" panose="02010609060101010101" charset="-122"/>
                <a:ea typeface="黑体" panose="02010609060101010101" charset="-122"/>
              </a:rPr>
              <a:t>ā</a:t>
            </a:r>
            <a:r>
              <a:rPr lang="en-US" altLang="zh-CN" sz="7200" u="none" dirty="0">
                <a:latin typeface="黑体" panose="02010609060101010101" charset="-122"/>
                <a:ea typeface="黑体" panose="02010609060101010101" charset="-122"/>
              </a:rPr>
              <a:t>i</a:t>
            </a:r>
            <a:endParaRPr lang="en-US" altLang="zh-CN" sz="7200" u="none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7200" u="none" dirty="0"/>
              <a:t> hu</a:t>
            </a:r>
            <a:r>
              <a:rPr lang="en-US" altLang="zh-CN" sz="7200" u="none" dirty="0">
                <a:latin typeface="黑体" panose="02010609060101010101" charset="-122"/>
                <a:ea typeface="黑体" panose="02010609060101010101" charset="-122"/>
              </a:rPr>
              <a:t>à</a:t>
            </a:r>
            <a:r>
              <a:rPr lang="en-US" altLang="zh-CN" sz="7200" u="none" dirty="0"/>
              <a:t>i     </a:t>
            </a:r>
            <a:r>
              <a:rPr lang="en-US" altLang="zh-CN" sz="7200" u="none" dirty="0" err="1"/>
              <a:t>ku</a:t>
            </a:r>
            <a:r>
              <a:rPr lang="en-US" altLang="zh-CN" sz="7200" u="none" dirty="0" err="1">
                <a:latin typeface="黑体" panose="02010609060101010101" charset="-122"/>
                <a:ea typeface="黑体" panose="02010609060101010101" charset="-122"/>
              </a:rPr>
              <a:t>à</a:t>
            </a:r>
            <a:r>
              <a:rPr lang="en-US" altLang="zh-CN" sz="7200" u="none" dirty="0" err="1"/>
              <a:t>i</a:t>
            </a:r>
            <a:endParaRPr lang="en-US" altLang="zh-CN" sz="7200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2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2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2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2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2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2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2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2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2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2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2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2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2268538" y="69850"/>
            <a:ext cx="44640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900" u="none">
                <a:solidFill>
                  <a:srgbClr val="FF0066"/>
                </a:solidFill>
              </a:rPr>
              <a:t>d</a:t>
            </a:r>
            <a:r>
              <a:rPr kumimoji="1" lang="en-US" altLang="zh-CN" sz="12900" u="none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à</a:t>
            </a:r>
            <a:r>
              <a:rPr lang="en-US" altLang="zh-CN" sz="12900" u="none">
                <a:solidFill>
                  <a:srgbClr val="FF0066"/>
                </a:solidFill>
              </a:rPr>
              <a:t> hǎi</a:t>
            </a:r>
            <a:endParaRPr lang="en-US" altLang="zh-CN" sz="12900" u="none">
              <a:solidFill>
                <a:srgbClr val="FF0066"/>
              </a:solidFill>
            </a:endParaRP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9664700" y="2413000"/>
            <a:ext cx="1841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61444" name="Picture 4" descr="白菜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26988"/>
            <a:ext cx="925195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79388" y="1196975"/>
            <a:ext cx="510698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12900" b="1" u="none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1" charset="-122"/>
              </a:rPr>
              <a:t>白菜</a:t>
            </a:r>
            <a:endParaRPr kumimoji="1" lang="zh-CN" altLang="en-US" sz="12900" b="1" u="none">
              <a:solidFill>
                <a:srgbClr val="FF6600"/>
              </a:solidFill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7575550" y="-71438"/>
            <a:ext cx="18415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kumimoji="1" lang="zh-CN" altLang="zh-CN" sz="4400" u="none">
              <a:latin typeface="Times New Roman" panose="02020603050405020304" pitchFamily="18" charset="0"/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692275" y="333375"/>
            <a:ext cx="266382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7200" u="none">
                <a:solidFill>
                  <a:schemeClr val="bg1"/>
                </a:solidFill>
                <a:latin typeface="Times New Roman" panose="02020603050405020304" pitchFamily="18" charset="0"/>
              </a:rPr>
              <a:t> c</a:t>
            </a:r>
            <a:r>
              <a:rPr kumimoji="1" lang="en-US" altLang="zh-CN" sz="7200" u="none">
                <a:solidFill>
                  <a:schemeClr val="bg1"/>
                </a:solidFill>
                <a:latin typeface="Comic Sans MS" panose="030F0702030302020204" pitchFamily="66" charset="0"/>
                <a:ea typeface="Dotum" pitchFamily="34" charset="-127"/>
              </a:rPr>
              <a:t>à</a:t>
            </a:r>
            <a:r>
              <a:rPr kumimoji="1" lang="en-US" altLang="zh-CN" sz="7200" u="none">
                <a:solidFill>
                  <a:schemeClr val="bg1"/>
                </a:solidFill>
                <a:latin typeface="Times New Roman" panose="02020603050405020304" pitchFamily="18" charset="0"/>
              </a:rPr>
              <a:t>i</a:t>
            </a:r>
            <a:endParaRPr kumimoji="1" lang="en-US" altLang="zh-CN" sz="7200" u="none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179388" y="333375"/>
            <a:ext cx="1871662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7200" u="none">
                <a:solidFill>
                  <a:schemeClr val="bg1"/>
                </a:solidFill>
                <a:latin typeface="Times New Roman" panose="02020603050405020304" pitchFamily="18" charset="0"/>
              </a:rPr>
              <a:t>b</a:t>
            </a:r>
            <a:r>
              <a:rPr kumimoji="1" lang="en-US" altLang="zh-CN" sz="7200" u="none">
                <a:solidFill>
                  <a:schemeClr val="bg1"/>
                </a:solidFill>
                <a:latin typeface="Comic Sans MS" panose="030F0702030302020204" pitchFamily="66" charset="0"/>
              </a:rPr>
              <a:t>á</a:t>
            </a:r>
            <a:r>
              <a:rPr kumimoji="1" lang="en-US" altLang="zh-CN" sz="7200" u="none">
                <a:solidFill>
                  <a:schemeClr val="bg1"/>
                </a:solidFill>
                <a:latin typeface="Times New Roman" panose="02020603050405020304" pitchFamily="18" charset="0"/>
              </a:rPr>
              <a:t>i</a:t>
            </a:r>
            <a:endParaRPr kumimoji="1" lang="en-US" altLang="zh-CN" sz="7200" u="none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0825" y="476250"/>
            <a:ext cx="8682038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2290" name="Rectangle 2"/>
          <p:cNvSpPr>
            <a:spLocks noGrp="1" noChangeArrowheads="1"/>
          </p:cNvSpPr>
          <p:nvPr/>
        </p:nvSpPr>
        <p:spPr bwMode="auto">
          <a:xfrm>
            <a:off x="468313" y="3333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buFont typeface="Arial" panose="020B0604020202020204" pitchFamily="34" charset="0"/>
              <a:buNone/>
            </a:pPr>
            <a:r>
              <a:rPr lang="zh-CN" altLang="zh-CN" sz="4400" u="none">
                <a:latin typeface="Calibri" panose="020F0502020204030204" pitchFamily="34" charset="0"/>
              </a:rPr>
              <a:t>四声读法</a:t>
            </a:r>
            <a:endParaRPr lang="zh-CN" altLang="zh-CN" sz="4400" u="none">
              <a:latin typeface="Calibri" panose="020F050202020403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3850" y="1616075"/>
            <a:ext cx="8456613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9" name="矩形 21510"/>
          <p:cNvSpPr>
            <a:spLocks noChangeArrowheads="1"/>
          </p:cNvSpPr>
          <p:nvPr/>
        </p:nvSpPr>
        <p:spPr bwMode="auto">
          <a:xfrm>
            <a:off x="1979613" y="0"/>
            <a:ext cx="309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zh-CN" sz="1800" u="none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87042" name="WordArt 2"/>
          <p:cNvSpPr>
            <a:spLocks noChangeArrowheads="1" noChangeShapeType="1" noTextEdit="1"/>
          </p:cNvSpPr>
          <p:nvPr/>
        </p:nvSpPr>
        <p:spPr bwMode="auto">
          <a:xfrm>
            <a:off x="5651500" y="2276475"/>
            <a:ext cx="1781175" cy="1809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方正姚体"/>
                <a:ea typeface="方正姚体"/>
              </a:rPr>
              <a:t>ei</a:t>
            </a:r>
            <a:endParaRPr lang="zh-CN" altLang="en-US" sz="3600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方正姚体"/>
              <a:ea typeface="方正姚体"/>
            </a:endParaRPr>
          </a:p>
        </p:txBody>
      </p:sp>
      <p:grpSp>
        <p:nvGrpSpPr>
          <p:cNvPr id="87043" name="Group 3"/>
          <p:cNvGrpSpPr/>
          <p:nvPr/>
        </p:nvGrpSpPr>
        <p:grpSpPr bwMode="auto">
          <a:xfrm>
            <a:off x="4140200" y="5229225"/>
            <a:ext cx="4648200" cy="895350"/>
            <a:chOff x="2640" y="2832"/>
            <a:chExt cx="2928" cy="564"/>
          </a:xfrm>
        </p:grpSpPr>
        <p:sp>
          <p:nvSpPr>
            <p:cNvPr id="8704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640" y="2832"/>
              <a:ext cx="480" cy="56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8000"/>
                    </a:solidFill>
                    <a:round/>
                  </a:ln>
                  <a:solidFill>
                    <a:srgbClr val="008000"/>
                  </a:solidFill>
                  <a:latin typeface="方正姚体"/>
                  <a:ea typeface="方正姚体"/>
                </a:rPr>
                <a:t>ēi</a:t>
              </a:r>
              <a:endParaRPr lang="zh-CN" altLang="en-US" sz="3600" kern="10">
                <a:ln w="9525">
                  <a:solidFill>
                    <a:srgbClr val="008000"/>
                  </a:solidFill>
                  <a:round/>
                </a:ln>
                <a:solidFill>
                  <a:srgbClr val="008000"/>
                </a:solidFill>
                <a:latin typeface="方正姚体"/>
                <a:ea typeface="方正姚体"/>
              </a:endParaRPr>
            </a:p>
          </p:txBody>
        </p:sp>
        <p:sp>
          <p:nvSpPr>
            <p:cNvPr id="8704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456" y="2832"/>
              <a:ext cx="480" cy="56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8000"/>
                    </a:solidFill>
                    <a:round/>
                  </a:ln>
                  <a:solidFill>
                    <a:srgbClr val="008000"/>
                  </a:solidFill>
                  <a:latin typeface="方正姚体"/>
                  <a:ea typeface="方正姚体"/>
                </a:rPr>
                <a:t>éi</a:t>
              </a:r>
              <a:endParaRPr lang="zh-CN" altLang="en-US" sz="3600" kern="10">
                <a:ln w="9525">
                  <a:solidFill>
                    <a:srgbClr val="008000"/>
                  </a:solidFill>
                  <a:round/>
                </a:ln>
                <a:solidFill>
                  <a:srgbClr val="008000"/>
                </a:solidFill>
                <a:latin typeface="方正姚体"/>
                <a:ea typeface="方正姚体"/>
              </a:endParaRPr>
            </a:p>
          </p:txBody>
        </p:sp>
        <p:sp>
          <p:nvSpPr>
            <p:cNvPr id="8704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4272" y="2832"/>
              <a:ext cx="480" cy="56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8000"/>
                    </a:solidFill>
                    <a:round/>
                  </a:ln>
                  <a:solidFill>
                    <a:srgbClr val="008000"/>
                  </a:solidFill>
                  <a:latin typeface="方正姚体"/>
                  <a:ea typeface="方正姚体"/>
                </a:rPr>
                <a:t>ěi</a:t>
              </a:r>
              <a:endParaRPr lang="zh-CN" altLang="en-US" sz="3600" kern="10">
                <a:ln w="9525">
                  <a:solidFill>
                    <a:srgbClr val="008000"/>
                  </a:solidFill>
                  <a:round/>
                </a:ln>
                <a:solidFill>
                  <a:srgbClr val="008000"/>
                </a:solidFill>
                <a:latin typeface="方正姚体"/>
                <a:ea typeface="方正姚体"/>
              </a:endParaRPr>
            </a:p>
          </p:txBody>
        </p:sp>
        <p:sp>
          <p:nvSpPr>
            <p:cNvPr id="8704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5088" y="2832"/>
              <a:ext cx="480" cy="56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8000"/>
                    </a:solidFill>
                    <a:round/>
                  </a:ln>
                  <a:solidFill>
                    <a:srgbClr val="008000"/>
                  </a:solidFill>
                  <a:latin typeface="方正姚体"/>
                  <a:ea typeface="方正姚体"/>
                </a:rPr>
                <a:t>èi</a:t>
              </a:r>
              <a:endParaRPr lang="zh-CN" altLang="en-US" sz="3600" kern="10">
                <a:ln w="9525">
                  <a:solidFill>
                    <a:srgbClr val="008000"/>
                  </a:solidFill>
                  <a:round/>
                </a:ln>
                <a:solidFill>
                  <a:srgbClr val="008000"/>
                </a:solidFill>
                <a:latin typeface="方正姚体"/>
                <a:ea typeface="方正姚体"/>
              </a:endParaRPr>
            </a:p>
          </p:txBody>
        </p:sp>
      </p:grpSp>
      <p:pic>
        <p:nvPicPr>
          <p:cNvPr id="87048" name="Picture 8" descr="a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0"/>
            <a:ext cx="4932363" cy="518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4572000" y="333375"/>
            <a:ext cx="35417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8800" b="1" u="none">
                <a:solidFill>
                  <a:srgbClr val="0000FF"/>
                </a:solidFill>
                <a:latin typeface="Times New Roman" panose="02020603050405020304" pitchFamily="18" charset="0"/>
                <a:ea typeface="方正楷体简体" pitchFamily="2" charset="-122"/>
              </a:rPr>
              <a:t>干活累</a:t>
            </a:r>
            <a:endParaRPr kumimoji="1" lang="zh-CN" altLang="en-US" sz="8800" b="1" u="none">
              <a:solidFill>
                <a:srgbClr val="0000FF"/>
              </a:solidFill>
              <a:latin typeface="Times New Roman" panose="02020603050405020304" pitchFamily="18" charset="0"/>
              <a:ea typeface="方正楷体简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nimBg="1"/>
      <p:bldP spid="870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1166813" y="533400"/>
            <a:ext cx="65008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8000" u="none">
                <a:latin typeface="楷体" panose="02010609060101010101" pitchFamily="49" charset="-122"/>
                <a:ea typeface="楷体" panose="02010609060101010101" pitchFamily="49" charset="-122"/>
              </a:rPr>
              <a:t>l</a:t>
            </a:r>
            <a:r>
              <a:rPr lang="en-US" altLang="zh-CN" sz="8000" u="none"/>
              <a:t>﹣èi→lèi</a:t>
            </a:r>
            <a:endParaRPr lang="en-US" altLang="zh-CN" sz="8000" u="none"/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042988" y="2376488"/>
            <a:ext cx="727392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0" u="none"/>
              <a:t>b</a:t>
            </a:r>
            <a:r>
              <a:rPr lang="en-US" altLang="zh-CN" sz="8000" u="none">
                <a:ea typeface="黑体" panose="02010609060101010101" charset="-122"/>
              </a:rPr>
              <a:t>ē</a:t>
            </a:r>
            <a:r>
              <a:rPr lang="en-US" altLang="zh-CN" sz="8000" u="none"/>
              <a:t>i   péi  f</a:t>
            </a:r>
            <a:r>
              <a:rPr lang="en-US" altLang="zh-CN" sz="8000" u="none">
                <a:ea typeface="黑体" panose="02010609060101010101" charset="-122"/>
              </a:rPr>
              <a:t>ē</a:t>
            </a:r>
            <a:r>
              <a:rPr lang="en-US" altLang="zh-CN" sz="8000" u="none"/>
              <a:t>i</a:t>
            </a:r>
            <a:endParaRPr lang="en-US" altLang="zh-CN" sz="8000" u="none"/>
          </a:p>
          <a:p>
            <a:pPr>
              <a:spcBef>
                <a:spcPct val="50000"/>
              </a:spcBef>
            </a:pPr>
            <a:r>
              <a:rPr lang="en-US" altLang="zh-CN" sz="8000" u="none"/>
              <a:t>g</a:t>
            </a:r>
            <a:r>
              <a:rPr lang="en-US" altLang="zh-CN" sz="8000" u="none">
                <a:ea typeface="黑体" panose="02010609060101010101" charset="-122"/>
              </a:rPr>
              <a:t>ě</a:t>
            </a:r>
            <a:r>
              <a:rPr lang="en-US" altLang="zh-CN" sz="8000" u="none"/>
              <a:t>i   wéi  h</a:t>
            </a:r>
            <a:r>
              <a:rPr lang="en-US" altLang="zh-CN" sz="8000" u="none">
                <a:ea typeface="黑体" panose="02010609060101010101" charset="-122"/>
              </a:rPr>
              <a:t>ē</a:t>
            </a:r>
            <a:r>
              <a:rPr lang="en-US" altLang="zh-CN" sz="8000" u="none"/>
              <a:t>i</a:t>
            </a:r>
            <a:endParaRPr lang="en-US" altLang="zh-CN" sz="8000" u="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7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7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0" y="0"/>
          <a:ext cx="9144000" cy="690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8" name="位图图像" r:id="rId1" imgW="4248150" imgH="2828925" progId="Paint.Picture">
                  <p:embed/>
                </p:oleObj>
              </mc:Choice>
              <mc:Fallback>
                <p:oleObj name="位图图像" r:id="rId1" imgW="4248150" imgH="282892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90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827088" y="-100013"/>
            <a:ext cx="3960812" cy="420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en-US" altLang="zh-CN" sz="6000" b="1" u="none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kumimoji="1" lang="zh-CN" altLang="en-US" sz="8000" b="1" u="none">
                <a:solidFill>
                  <a:schemeClr val="bg1"/>
                </a:solidFill>
                <a:latin typeface="Times New Roman" panose="02020603050405020304" pitchFamily="18" charset="0"/>
              </a:rPr>
              <a:t>梅    花</a:t>
            </a:r>
            <a:endParaRPr kumimoji="1" lang="zh-CN" altLang="en-US" sz="8000" b="1" u="none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kumimoji="1" lang="en-US" altLang="zh-CN" sz="6000" b="1" u="none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755650" y="169863"/>
            <a:ext cx="17637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8000" b="1" u="none">
                <a:solidFill>
                  <a:schemeClr val="bg1"/>
                </a:solidFill>
                <a:latin typeface="Times New Roman" panose="02020603050405020304" pitchFamily="18" charset="0"/>
              </a:rPr>
              <a:t>méi</a:t>
            </a:r>
            <a:endParaRPr kumimoji="1" lang="en-US" altLang="zh-CN" sz="8000" b="1" u="none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2555875" y="188913"/>
            <a:ext cx="18224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8000" u="none">
                <a:solidFill>
                  <a:schemeClr val="bg1"/>
                </a:solidFill>
              </a:rPr>
              <a:t>huā</a:t>
            </a:r>
            <a:endParaRPr lang="en-US" altLang="zh-CN" sz="8000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96258" name="Picture 2" descr="feiji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3370263" y="1728788"/>
            <a:ext cx="4730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8800" b="1" u="none">
                <a:solidFill>
                  <a:srgbClr val="FFFF00"/>
                </a:solidFill>
                <a:latin typeface="方正楷体简体" pitchFamily="2" charset="-122"/>
                <a:ea typeface="方正楷体简体" pitchFamily="2" charset="-122"/>
              </a:rPr>
              <a:t>飞   机</a:t>
            </a:r>
            <a:r>
              <a:rPr kumimoji="1" lang="zh-CN" altLang="en-US" b="1" u="none">
                <a:solidFill>
                  <a:srgbClr val="FFFF00"/>
                </a:solidFill>
                <a:latin typeface="方正姚体" pitchFamily="2" charset="-122"/>
                <a:ea typeface="方正姚体" pitchFamily="2" charset="-122"/>
              </a:rPr>
              <a:t> </a:t>
            </a:r>
            <a:endParaRPr kumimoji="1" lang="zh-CN" altLang="en-US" b="1" u="none">
              <a:solidFill>
                <a:srgbClr val="FFFF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3276600" y="0"/>
            <a:ext cx="28082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b="1" u="none">
                <a:solidFill>
                  <a:srgbClr val="FFFF00"/>
                </a:solidFill>
                <a:latin typeface="方正姚体" pitchFamily="2" charset="-122"/>
                <a:ea typeface="方正姚体" pitchFamily="2" charset="-122"/>
              </a:rPr>
              <a:t>fēi   </a:t>
            </a:r>
            <a:endParaRPr kumimoji="1" lang="en-US" altLang="zh-CN" b="1" u="none">
              <a:solidFill>
                <a:srgbClr val="FFFF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6280150" y="-206375"/>
            <a:ext cx="101917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8000" u="none">
                <a:solidFill>
                  <a:srgbClr val="FFFF00"/>
                </a:solidFill>
              </a:rPr>
              <a:t>j</a:t>
            </a:r>
            <a:r>
              <a:rPr lang="en-US" altLang="zh-CN" u="none">
                <a:solidFill>
                  <a:srgbClr val="FFFF00"/>
                </a:solidFill>
                <a:ea typeface="黑体" panose="02010609060101010101" charset="-122"/>
              </a:rPr>
              <a:t>ī</a:t>
            </a:r>
            <a:endParaRPr lang="en-US" altLang="zh-CN" u="none">
              <a:solidFill>
                <a:srgbClr val="FFFF00"/>
              </a:solidFill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08400" y="2276475"/>
            <a:ext cx="31146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029575" y="1054100"/>
            <a:ext cx="1114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u="none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en-US" altLang="zh-CN" sz="4400" u="none">
                <a:solidFill>
                  <a:schemeClr val="bg1"/>
                </a:solidFill>
                <a:latin typeface="Comic Sans MS" panose="030F0702030302020204" pitchFamily="66" charset="0"/>
                <a:ea typeface="Dotum" pitchFamily="34" charset="-127"/>
              </a:rPr>
              <a:t>à</a:t>
            </a:r>
            <a:r>
              <a:rPr lang="en-US" altLang="zh-CN" sz="4400" u="none">
                <a:solidFill>
                  <a:schemeClr val="bg1"/>
                </a:solidFill>
                <a:latin typeface="Calibri" panose="020F0502020204030204" pitchFamily="34" charset="0"/>
              </a:rPr>
              <a:t>i</a:t>
            </a:r>
            <a:endParaRPr lang="en-US" altLang="zh-CN" sz="4400" u="non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092950" y="1125538"/>
            <a:ext cx="9350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4400" u="none">
                <a:solidFill>
                  <a:schemeClr val="bg1"/>
                </a:solidFill>
                <a:latin typeface="Calibri" panose="020F0502020204030204" pitchFamily="34" charset="0"/>
              </a:rPr>
              <a:t>b</a:t>
            </a:r>
            <a:r>
              <a:rPr lang="en-US" altLang="zh-CN" sz="4400" u="none">
                <a:solidFill>
                  <a:schemeClr val="bg1"/>
                </a:solidFill>
                <a:latin typeface="Comic Sans MS" panose="030F0702030302020204" pitchFamily="66" charset="0"/>
              </a:rPr>
              <a:t>á</a:t>
            </a:r>
            <a:r>
              <a:rPr lang="en-US" altLang="zh-CN" sz="4400" u="none">
                <a:solidFill>
                  <a:schemeClr val="bg1"/>
                </a:solidFill>
                <a:latin typeface="Calibri" panose="020F0502020204030204" pitchFamily="34" charset="0"/>
              </a:rPr>
              <a:t>i</a:t>
            </a:r>
            <a:endParaRPr lang="en-US" altLang="zh-CN" sz="4400" u="non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8437" name="Group 5"/>
          <p:cNvGrpSpPr/>
          <p:nvPr/>
        </p:nvGrpSpPr>
        <p:grpSpPr bwMode="auto">
          <a:xfrm>
            <a:off x="3505200" y="2636838"/>
            <a:ext cx="1139825" cy="3479800"/>
            <a:chOff x="0" y="0"/>
            <a:chExt cx="718" cy="2192"/>
          </a:xfrm>
        </p:grpSpPr>
        <p:sp>
          <p:nvSpPr>
            <p:cNvPr id="161798" name="Freeform 6"/>
            <p:cNvSpPr>
              <a:spLocks noChangeArrowheads="1"/>
            </p:cNvSpPr>
            <p:nvPr/>
          </p:nvSpPr>
          <p:spPr bwMode="auto">
            <a:xfrm>
              <a:off x="227" y="1088"/>
              <a:ext cx="312" cy="1104"/>
            </a:xfrm>
            <a:custGeom>
              <a:avLst/>
              <a:gdLst>
                <a:gd name="T0" fmla="*/ 168 w 312"/>
                <a:gd name="T1" fmla="*/ 0 h 1104"/>
                <a:gd name="T2" fmla="*/ 24 w 312"/>
                <a:gd name="T3" fmla="*/ 576 h 1104"/>
                <a:gd name="T4" fmla="*/ 312 w 312"/>
                <a:gd name="T5" fmla="*/ 816 h 1104"/>
                <a:gd name="T6" fmla="*/ 24 w 312"/>
                <a:gd name="T7" fmla="*/ 1104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1104">
                  <a:moveTo>
                    <a:pt x="168" y="0"/>
                  </a:moveTo>
                  <a:cubicBezTo>
                    <a:pt x="84" y="220"/>
                    <a:pt x="0" y="440"/>
                    <a:pt x="24" y="576"/>
                  </a:cubicBezTo>
                  <a:cubicBezTo>
                    <a:pt x="48" y="712"/>
                    <a:pt x="312" y="728"/>
                    <a:pt x="312" y="816"/>
                  </a:cubicBezTo>
                  <a:cubicBezTo>
                    <a:pt x="312" y="904"/>
                    <a:pt x="72" y="1056"/>
                    <a:pt x="24" y="1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zh-CN" sz="1800" u="none">
                <a:latin typeface="Calibri" panose="020F0502020204030204" pitchFamily="34" charset="0"/>
              </a:endParaRPr>
            </a:p>
          </p:txBody>
        </p:sp>
        <p:sp>
          <p:nvSpPr>
            <p:cNvPr id="161799" name="Oval 7"/>
            <p:cNvSpPr>
              <a:spLocks noChangeArrowheads="1"/>
            </p:cNvSpPr>
            <p:nvPr/>
          </p:nvSpPr>
          <p:spPr bwMode="auto">
            <a:xfrm>
              <a:off x="0" y="0"/>
              <a:ext cx="672" cy="1152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zh-CN" sz="1800" u="none">
                <a:latin typeface="Calibri" panose="020F0502020204030204" pitchFamily="34" charset="0"/>
              </a:endParaRPr>
            </a:p>
          </p:txBody>
        </p:sp>
        <p:sp>
          <p:nvSpPr>
            <p:cNvPr id="161800" name="Text Box 8"/>
            <p:cNvSpPr txBox="1">
              <a:spLocks noChangeArrowheads="1"/>
            </p:cNvSpPr>
            <p:nvPr/>
          </p:nvSpPr>
          <p:spPr bwMode="auto">
            <a:xfrm>
              <a:off x="46" y="0"/>
              <a:ext cx="672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zh-CN" u="none">
                  <a:solidFill>
                    <a:srgbClr val="3366FF"/>
                  </a:solidFill>
                  <a:latin typeface="宋体" panose="02010600030101010101" pitchFamily="2" charset="-122"/>
                </a:rPr>
                <a:t>u</a:t>
              </a:r>
              <a:r>
                <a:rPr lang="zh-CN" altLang="zh-CN" u="none">
                  <a:solidFill>
                    <a:srgbClr val="3366FF"/>
                  </a:solidFill>
                  <a:latin typeface="Calibri" panose="020F0502020204030204" pitchFamily="34" charset="0"/>
                </a:rPr>
                <a:t> </a:t>
              </a:r>
              <a:endParaRPr lang="zh-CN" altLang="zh-CN" u="none">
                <a:solidFill>
                  <a:srgbClr val="3366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916238" y="1196975"/>
            <a:ext cx="27082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6600" b="1" u="none">
                <a:solidFill>
                  <a:srgbClr val="0000FF"/>
                </a:solidFill>
              </a:rPr>
              <a:t>复韵母</a:t>
            </a:r>
            <a:endParaRPr lang="zh-CN" altLang="zh-CN" sz="6600" b="1" u="none">
              <a:solidFill>
                <a:srgbClr val="0000FF"/>
              </a:solidFill>
            </a:endParaRPr>
          </a:p>
        </p:txBody>
      </p:sp>
      <p:sp>
        <p:nvSpPr>
          <p:cNvPr id="161802" name="TextBox 6"/>
          <p:cNvSpPr txBox="1">
            <a:spLocks noChangeArrowheads="1"/>
          </p:cNvSpPr>
          <p:nvPr/>
        </p:nvSpPr>
        <p:spPr bwMode="auto">
          <a:xfrm>
            <a:off x="7429500" y="357188"/>
            <a:ext cx="1214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b="1" u="none">
                <a:solidFill>
                  <a:srgbClr val="00B0F0"/>
                </a:solidFill>
                <a:latin typeface="华文楷体" pitchFamily="2" charset="-122"/>
                <a:ea typeface="华文楷体" pitchFamily="2" charset="-122"/>
              </a:rPr>
              <a:t>课件</a:t>
            </a:r>
            <a:r>
              <a:rPr lang="en-US" altLang="zh-CN" sz="2000" u="none">
                <a:solidFill>
                  <a:srgbClr val="00B0F0"/>
                </a:solidFill>
                <a:latin typeface="Candara" panose="020E0502030303020204" pitchFamily="34" charset="0"/>
                <a:ea typeface="华文楷体" pitchFamily="2" charset="-122"/>
              </a:rPr>
              <a:t>PPT</a:t>
            </a:r>
            <a:endParaRPr lang="en-US" altLang="zh-CN" sz="2000" u="none">
              <a:solidFill>
                <a:srgbClr val="00B0F0"/>
              </a:solidFill>
              <a:latin typeface="Candara" panose="020E0502030303020204" pitchFamily="34" charset="0"/>
              <a:ea typeface="华文楷体" pitchFamily="2" charset="-122"/>
            </a:endParaRPr>
          </a:p>
        </p:txBody>
      </p:sp>
      <p:sp>
        <p:nvSpPr>
          <p:cNvPr id="11" name="同侧圆角矩形 10"/>
          <p:cNvSpPr/>
          <p:nvPr/>
        </p:nvSpPr>
        <p:spPr>
          <a:xfrm>
            <a:off x="468313" y="1268413"/>
            <a:ext cx="2000250" cy="517525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000" b="1" u="none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课文详解</a:t>
            </a:r>
            <a:endParaRPr lang="zh-CN" altLang="en-US" sz="3000" b="1" u="none">
              <a:solidFill>
                <a:schemeClr val="tx1"/>
              </a:solidFill>
              <a:latin typeface="华文新魏" pitchFamily="2" charset="-122"/>
              <a:ea typeface="华文新魏" pitchFamily="2" charset="-122"/>
            </a:endParaRPr>
          </a:p>
        </p:txBody>
      </p:sp>
      <p:cxnSp>
        <p:nvCxnSpPr>
          <p:cNvPr id="12" name="直线连接符 21"/>
          <p:cNvCxnSpPr/>
          <p:nvPr/>
        </p:nvCxnSpPr>
        <p:spPr>
          <a:xfrm flipV="1">
            <a:off x="468313" y="1844675"/>
            <a:ext cx="2071687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5" grpId="1"/>
      <p:bldP spid="18436" grpId="0"/>
      <p:bldP spid="18436" grpId="1"/>
      <p:bldP spid="184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755576" y="1125538"/>
            <a:ext cx="86201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u="none" dirty="0">
                <a:solidFill>
                  <a:srgbClr val="0000FF"/>
                </a:solidFill>
              </a:rPr>
              <a:t>n</a:t>
            </a:r>
            <a:endParaRPr lang="en-US" altLang="zh-CN" u="none" dirty="0">
              <a:solidFill>
                <a:srgbClr val="0000FF"/>
              </a:solidFill>
            </a:endParaRP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1692201" y="1125538"/>
            <a:ext cx="12001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u="none" dirty="0">
                <a:solidFill>
                  <a:srgbClr val="0000FF"/>
                </a:solidFill>
              </a:rPr>
              <a:t>m</a:t>
            </a:r>
            <a:endParaRPr lang="en-US" altLang="zh-CN" u="none" dirty="0">
              <a:solidFill>
                <a:srgbClr val="0000FF"/>
              </a:solidFill>
            </a:endParaRPr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684213" y="3213100"/>
            <a:ext cx="86201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u="none" dirty="0">
                <a:solidFill>
                  <a:srgbClr val="FF3399"/>
                </a:solidFill>
              </a:rPr>
              <a:t>b</a:t>
            </a:r>
            <a:endParaRPr lang="en-US" altLang="zh-CN" u="none" dirty="0">
              <a:solidFill>
                <a:srgbClr val="FF3399"/>
              </a:solidFill>
            </a:endParaRPr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4263951" y="1993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 sz="1800"/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1619250" y="3213100"/>
            <a:ext cx="10795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u="none" dirty="0">
                <a:solidFill>
                  <a:srgbClr val="FF3399"/>
                </a:solidFill>
              </a:rPr>
              <a:t>d</a:t>
            </a:r>
            <a:endParaRPr lang="en-US" altLang="zh-CN" u="none" dirty="0">
              <a:solidFill>
                <a:srgbClr val="FF3399"/>
              </a:solidFill>
            </a:endParaRPr>
          </a:p>
        </p:txBody>
      </p:sp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3995663" y="1125538"/>
            <a:ext cx="862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u="none" dirty="0">
                <a:solidFill>
                  <a:srgbClr val="008000"/>
                </a:solidFill>
              </a:rPr>
              <a:t>p</a:t>
            </a:r>
            <a:endParaRPr lang="en-US" altLang="zh-CN" u="none" dirty="0">
              <a:solidFill>
                <a:srgbClr val="008000"/>
              </a:solidFill>
            </a:endParaRPr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4932288" y="1196975"/>
            <a:ext cx="862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u="none" dirty="0">
                <a:solidFill>
                  <a:srgbClr val="008000"/>
                </a:solidFill>
              </a:rPr>
              <a:t>q</a:t>
            </a:r>
            <a:endParaRPr lang="en-US" altLang="zh-CN" u="none" dirty="0">
              <a:solidFill>
                <a:srgbClr val="008000"/>
              </a:solidFill>
            </a:endParaRPr>
          </a:p>
        </p:txBody>
      </p:sp>
      <p:sp>
        <p:nvSpPr>
          <p:cNvPr id="134158" name="Text Box 14"/>
          <p:cNvSpPr txBox="1">
            <a:spLocks noChangeArrowheads="1"/>
          </p:cNvSpPr>
          <p:nvPr/>
        </p:nvSpPr>
        <p:spPr bwMode="auto">
          <a:xfrm>
            <a:off x="6516613" y="1268413"/>
            <a:ext cx="5222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u="none" dirty="0"/>
              <a:t>f</a:t>
            </a:r>
            <a:endParaRPr lang="en-US" altLang="zh-CN" u="none" dirty="0"/>
          </a:p>
        </p:txBody>
      </p:sp>
      <p:sp>
        <p:nvSpPr>
          <p:cNvPr id="134159" name="Text Box 15"/>
          <p:cNvSpPr txBox="1">
            <a:spLocks noChangeArrowheads="1"/>
          </p:cNvSpPr>
          <p:nvPr/>
        </p:nvSpPr>
        <p:spPr bwMode="auto">
          <a:xfrm>
            <a:off x="7453238" y="1196975"/>
            <a:ext cx="5222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u="none" dirty="0"/>
              <a:t>t</a:t>
            </a:r>
            <a:endParaRPr lang="en-US" altLang="zh-CN" u="none" dirty="0"/>
          </a:p>
        </p:txBody>
      </p:sp>
      <p:sp>
        <p:nvSpPr>
          <p:cNvPr id="134160" name="Text Box 16"/>
          <p:cNvSpPr txBox="1">
            <a:spLocks noChangeArrowheads="1"/>
          </p:cNvSpPr>
          <p:nvPr/>
        </p:nvSpPr>
        <p:spPr bwMode="auto">
          <a:xfrm>
            <a:off x="6444208" y="3241402"/>
            <a:ext cx="793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u="none" dirty="0">
                <a:solidFill>
                  <a:srgbClr val="FF6600"/>
                </a:solidFill>
              </a:rPr>
              <a:t>z</a:t>
            </a:r>
            <a:endParaRPr lang="en-US" altLang="zh-CN" u="none" dirty="0">
              <a:solidFill>
                <a:srgbClr val="FF6600"/>
              </a:solidFill>
            </a:endParaRPr>
          </a:p>
        </p:txBody>
      </p:sp>
      <p:sp>
        <p:nvSpPr>
          <p:cNvPr id="134161" name="Text Box 17"/>
          <p:cNvSpPr txBox="1">
            <a:spLocks noChangeArrowheads="1"/>
          </p:cNvSpPr>
          <p:nvPr/>
        </p:nvSpPr>
        <p:spPr bwMode="auto">
          <a:xfrm>
            <a:off x="7307808" y="3241402"/>
            <a:ext cx="147161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u="none" dirty="0">
                <a:solidFill>
                  <a:srgbClr val="FF6600"/>
                </a:solidFill>
              </a:rPr>
              <a:t>zh</a:t>
            </a:r>
            <a:endParaRPr lang="en-US" altLang="zh-CN" u="none" dirty="0">
              <a:solidFill>
                <a:srgbClr val="FF6600"/>
              </a:solidFill>
            </a:endParaRPr>
          </a:p>
        </p:txBody>
      </p:sp>
      <p:sp>
        <p:nvSpPr>
          <p:cNvPr id="134162" name="Text Box 18"/>
          <p:cNvSpPr txBox="1">
            <a:spLocks noChangeArrowheads="1"/>
          </p:cNvSpPr>
          <p:nvPr/>
        </p:nvSpPr>
        <p:spPr bwMode="auto">
          <a:xfrm>
            <a:off x="3203575" y="3284538"/>
            <a:ext cx="793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u="none" dirty="0">
                <a:solidFill>
                  <a:srgbClr val="000099"/>
                </a:solidFill>
              </a:rPr>
              <a:t>s</a:t>
            </a:r>
            <a:endParaRPr lang="en-US" altLang="zh-CN" u="none" dirty="0">
              <a:solidFill>
                <a:srgbClr val="000099"/>
              </a:solidFill>
            </a:endParaRPr>
          </a:p>
        </p:txBody>
      </p:sp>
      <p:sp>
        <p:nvSpPr>
          <p:cNvPr id="134163" name="Text Box 19"/>
          <p:cNvSpPr txBox="1">
            <a:spLocks noChangeArrowheads="1"/>
          </p:cNvSpPr>
          <p:nvPr/>
        </p:nvSpPr>
        <p:spPr bwMode="auto">
          <a:xfrm>
            <a:off x="4140200" y="3357563"/>
            <a:ext cx="174307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u="none" dirty="0">
                <a:solidFill>
                  <a:srgbClr val="000099"/>
                </a:solidFill>
              </a:rPr>
              <a:t>shi</a:t>
            </a:r>
            <a:endParaRPr lang="en-US" altLang="zh-CN" u="none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0" grpId="0"/>
      <p:bldP spid="134153" grpId="0"/>
      <p:bldP spid="134155" grpId="0"/>
      <p:bldP spid="134156" grpId="0"/>
      <p:bldP spid="134157" grpId="0"/>
      <p:bldP spid="134158" grpId="0"/>
      <p:bldP spid="134159" grpId="0"/>
      <p:bldP spid="134160" grpId="0"/>
      <p:bldP spid="134161" grpId="0"/>
      <p:bldP spid="134162" grpId="0"/>
      <p:bldP spid="1341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88066" name="WordArt 2"/>
          <p:cNvSpPr>
            <a:spLocks noChangeArrowheads="1" noChangeShapeType="1" noTextEdit="1"/>
          </p:cNvSpPr>
          <p:nvPr/>
        </p:nvSpPr>
        <p:spPr bwMode="auto">
          <a:xfrm>
            <a:off x="5508625" y="1989138"/>
            <a:ext cx="1781175" cy="1809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方正姚体"/>
                <a:ea typeface="方正姚体"/>
              </a:rPr>
              <a:t>ui</a:t>
            </a:r>
            <a:endParaRPr lang="zh-CN" altLang="en-US" sz="3600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方正姚体"/>
              <a:ea typeface="方正姚体"/>
            </a:endParaRPr>
          </a:p>
        </p:txBody>
      </p:sp>
      <p:grpSp>
        <p:nvGrpSpPr>
          <p:cNvPr id="88067" name="Group 3"/>
          <p:cNvGrpSpPr/>
          <p:nvPr/>
        </p:nvGrpSpPr>
        <p:grpSpPr bwMode="auto">
          <a:xfrm>
            <a:off x="4140200" y="4365625"/>
            <a:ext cx="4648200" cy="895350"/>
            <a:chOff x="2640" y="2832"/>
            <a:chExt cx="2928" cy="564"/>
          </a:xfrm>
        </p:grpSpPr>
        <p:sp>
          <p:nvSpPr>
            <p:cNvPr id="8806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640" y="2832"/>
              <a:ext cx="480" cy="56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8000"/>
                    </a:solidFill>
                    <a:round/>
                  </a:ln>
                  <a:solidFill>
                    <a:srgbClr val="008000"/>
                  </a:solidFill>
                  <a:latin typeface="方正姚体"/>
                  <a:ea typeface="方正姚体"/>
                </a:rPr>
                <a:t>uī</a:t>
              </a:r>
              <a:endParaRPr lang="zh-CN" altLang="en-US" sz="3600" kern="10">
                <a:ln w="9525">
                  <a:solidFill>
                    <a:srgbClr val="008000"/>
                  </a:solidFill>
                  <a:round/>
                </a:ln>
                <a:solidFill>
                  <a:srgbClr val="008000"/>
                </a:solidFill>
                <a:latin typeface="方正姚体"/>
                <a:ea typeface="方正姚体"/>
              </a:endParaRPr>
            </a:p>
          </p:txBody>
        </p:sp>
        <p:sp>
          <p:nvSpPr>
            <p:cNvPr id="8806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456" y="2832"/>
              <a:ext cx="480" cy="56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8000"/>
                    </a:solidFill>
                    <a:round/>
                  </a:ln>
                  <a:solidFill>
                    <a:srgbClr val="008000"/>
                  </a:solidFill>
                  <a:latin typeface="方正姚体"/>
                  <a:ea typeface="方正姚体"/>
                </a:rPr>
                <a:t>uí</a:t>
              </a:r>
              <a:endParaRPr lang="zh-CN" altLang="en-US" sz="3600" kern="10">
                <a:ln w="9525">
                  <a:solidFill>
                    <a:srgbClr val="008000"/>
                  </a:solidFill>
                  <a:round/>
                </a:ln>
                <a:solidFill>
                  <a:srgbClr val="008000"/>
                </a:solidFill>
                <a:latin typeface="方正姚体"/>
                <a:ea typeface="方正姚体"/>
              </a:endParaRPr>
            </a:p>
          </p:txBody>
        </p:sp>
        <p:sp>
          <p:nvSpPr>
            <p:cNvPr id="8807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4272" y="2832"/>
              <a:ext cx="480" cy="56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8000"/>
                    </a:solidFill>
                    <a:round/>
                  </a:ln>
                  <a:solidFill>
                    <a:srgbClr val="008000"/>
                  </a:solidFill>
                  <a:latin typeface="方正姚体"/>
                  <a:ea typeface="方正姚体"/>
                </a:rPr>
                <a:t>uǐ</a:t>
              </a:r>
              <a:endParaRPr lang="zh-CN" altLang="en-US" sz="3600" kern="10">
                <a:ln w="9525">
                  <a:solidFill>
                    <a:srgbClr val="008000"/>
                  </a:solidFill>
                  <a:round/>
                </a:ln>
                <a:solidFill>
                  <a:srgbClr val="008000"/>
                </a:solidFill>
                <a:latin typeface="方正姚体"/>
                <a:ea typeface="方正姚体"/>
              </a:endParaRPr>
            </a:p>
          </p:txBody>
        </p:sp>
        <p:sp>
          <p:nvSpPr>
            <p:cNvPr id="8807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5088" y="2832"/>
              <a:ext cx="480" cy="56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8000"/>
                    </a:solidFill>
                    <a:round/>
                  </a:ln>
                  <a:solidFill>
                    <a:srgbClr val="008000"/>
                  </a:solidFill>
                  <a:latin typeface="方正姚体"/>
                  <a:ea typeface="方正姚体"/>
                </a:rPr>
                <a:t>uì</a:t>
              </a:r>
              <a:endParaRPr lang="zh-CN" altLang="en-US" sz="3600" kern="10">
                <a:ln w="9525">
                  <a:solidFill>
                    <a:srgbClr val="008000"/>
                  </a:solidFill>
                  <a:round/>
                </a:ln>
                <a:solidFill>
                  <a:srgbClr val="008000"/>
                </a:solidFill>
                <a:latin typeface="方正姚体"/>
                <a:ea typeface="方正姚体"/>
              </a:endParaRPr>
            </a:p>
          </p:txBody>
        </p:sp>
      </p:grpSp>
      <p:pic>
        <p:nvPicPr>
          <p:cNvPr id="88072" name="Picture 8" descr="c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4813"/>
            <a:ext cx="4445000" cy="64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3859213" y="531813"/>
            <a:ext cx="466090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8800" b="1" u="none">
                <a:solidFill>
                  <a:srgbClr val="0000FF"/>
                </a:solidFill>
                <a:latin typeface="Times New Roman" panose="02020603050405020304" pitchFamily="18" charset="0"/>
                <a:ea typeface="方正楷体简体" pitchFamily="2" charset="-122"/>
              </a:rPr>
              <a:t>围上围巾</a:t>
            </a:r>
            <a:endParaRPr kumimoji="1" lang="zh-CN" altLang="en-US" sz="8800" b="1" u="none">
              <a:solidFill>
                <a:srgbClr val="0000FF"/>
              </a:solidFill>
              <a:latin typeface="Times New Roman" panose="02020603050405020304" pitchFamily="18" charset="0"/>
              <a:ea typeface="方正楷体简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/>
      <p:bldP spid="8806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71010" name="Line 2"/>
          <p:cNvSpPr>
            <a:spLocks noChangeShapeType="1"/>
          </p:cNvSpPr>
          <p:nvPr/>
        </p:nvSpPr>
        <p:spPr bwMode="auto">
          <a:xfrm flipV="1">
            <a:off x="0" y="52578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zh-CN" sz="1800" u="none">
              <a:latin typeface="Calibri" panose="020F0502020204030204" pitchFamily="34" charset="0"/>
            </a:endParaRPr>
          </a:p>
        </p:txBody>
      </p:sp>
      <p:sp>
        <p:nvSpPr>
          <p:cNvPr id="171011" name="Line 3"/>
          <p:cNvSpPr>
            <a:spLocks noChangeShapeType="1"/>
          </p:cNvSpPr>
          <p:nvPr/>
        </p:nvSpPr>
        <p:spPr bwMode="auto">
          <a:xfrm flipV="1">
            <a:off x="0" y="40386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zh-CN" sz="1800" u="none">
              <a:latin typeface="Calibri" panose="020F0502020204030204" pitchFamily="34" charset="0"/>
            </a:endParaRPr>
          </a:p>
        </p:txBody>
      </p:sp>
      <p:sp>
        <p:nvSpPr>
          <p:cNvPr id="171012" name="Line 4"/>
          <p:cNvSpPr>
            <a:spLocks noChangeShapeType="1"/>
          </p:cNvSpPr>
          <p:nvPr/>
        </p:nvSpPr>
        <p:spPr bwMode="auto">
          <a:xfrm flipV="1">
            <a:off x="0" y="1268413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zh-CN" sz="1800" u="none">
              <a:latin typeface="Calibri" panose="020F0502020204030204" pitchFamily="34" charset="0"/>
            </a:endParaRPr>
          </a:p>
        </p:txBody>
      </p:sp>
      <p:sp>
        <p:nvSpPr>
          <p:cNvPr id="171013" name="Line 5"/>
          <p:cNvSpPr>
            <a:spLocks noChangeShapeType="1"/>
          </p:cNvSpPr>
          <p:nvPr/>
        </p:nvSpPr>
        <p:spPr bwMode="auto">
          <a:xfrm flipV="1">
            <a:off x="0" y="27432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zh-CN" sz="1800" u="none">
              <a:latin typeface="Calibri" panose="020F0502020204030204" pitchFamily="34" charset="0"/>
            </a:endParaRP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-180975" y="1516063"/>
            <a:ext cx="932497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19000" u="none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u</a:t>
            </a:r>
            <a:r>
              <a:rPr lang="zh-CN" altLang="zh-CN" sz="19000" u="none">
                <a:latin typeface="黑体" panose="02010609060101010101" charset="-122"/>
                <a:ea typeface="黑体" panose="02010609060101010101" charset="-122"/>
              </a:rPr>
              <a:t>ī</a:t>
            </a:r>
            <a:r>
              <a:rPr lang="en-US" altLang="zh-CN" sz="19000" u="none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u</a:t>
            </a:r>
            <a:r>
              <a:rPr lang="zh-CN" altLang="zh-CN" sz="19000" u="none"/>
              <a:t>í</a:t>
            </a:r>
            <a:r>
              <a:rPr lang="en-US" altLang="zh-CN" sz="19000" u="none">
                <a:solidFill>
                  <a:srgbClr val="FF0000"/>
                </a:solidFill>
              </a:rPr>
              <a:t>u</a:t>
            </a:r>
            <a:r>
              <a:rPr lang="zh-CN" altLang="zh-CN" sz="19000" u="none">
                <a:ea typeface="黑体" panose="02010609060101010101" charset="-122"/>
              </a:rPr>
              <a:t>ǐ</a:t>
            </a:r>
            <a:r>
              <a:rPr lang="en-US" altLang="zh-CN" sz="19000" u="none">
                <a:solidFill>
                  <a:srgbClr val="FF0000"/>
                </a:solidFill>
              </a:rPr>
              <a:t>u</a:t>
            </a:r>
            <a:r>
              <a:rPr lang="zh-CN" altLang="zh-CN" sz="19000" u="none"/>
              <a:t>ì</a:t>
            </a:r>
            <a:endParaRPr lang="zh-CN" altLang="zh-CN" sz="19000" u="none"/>
          </a:p>
        </p:txBody>
      </p:sp>
      <p:sp>
        <p:nvSpPr>
          <p:cNvPr id="171017" name="TextBox 6"/>
          <p:cNvSpPr txBox="1">
            <a:spLocks noChangeArrowheads="1"/>
          </p:cNvSpPr>
          <p:nvPr/>
        </p:nvSpPr>
        <p:spPr bwMode="auto">
          <a:xfrm>
            <a:off x="7429500" y="357188"/>
            <a:ext cx="1214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b="1" u="none">
                <a:solidFill>
                  <a:srgbClr val="00B0F0"/>
                </a:solidFill>
                <a:latin typeface="华文楷体" pitchFamily="2" charset="-122"/>
                <a:ea typeface="华文楷体" pitchFamily="2" charset="-122"/>
              </a:rPr>
              <a:t>课件</a:t>
            </a:r>
            <a:r>
              <a:rPr lang="en-US" altLang="zh-CN" sz="2000" u="none">
                <a:solidFill>
                  <a:srgbClr val="00B0F0"/>
                </a:solidFill>
                <a:latin typeface="Candara" panose="020E0502030303020204" pitchFamily="34" charset="0"/>
                <a:ea typeface="华文楷体" pitchFamily="2" charset="-122"/>
              </a:rPr>
              <a:t>PPT</a:t>
            </a:r>
            <a:endParaRPr lang="en-US" altLang="zh-CN" sz="2000" u="none">
              <a:solidFill>
                <a:srgbClr val="00B0F0"/>
              </a:solidFill>
              <a:latin typeface="Candara" panose="020E0502030303020204" pitchFamily="34" charset="0"/>
              <a:ea typeface="华文楷体" pitchFamily="2" charset="-122"/>
            </a:endParaRPr>
          </a:p>
        </p:txBody>
      </p:sp>
      <p:sp>
        <p:nvSpPr>
          <p:cNvPr id="6" name="同侧圆角矩形 5"/>
          <p:cNvSpPr/>
          <p:nvPr/>
        </p:nvSpPr>
        <p:spPr>
          <a:xfrm>
            <a:off x="468313" y="909638"/>
            <a:ext cx="2000250" cy="517525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000" b="1" u="none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课文详解</a:t>
            </a:r>
            <a:endParaRPr lang="zh-CN" altLang="en-US" sz="3000" b="1" u="none">
              <a:solidFill>
                <a:schemeClr val="tx1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69986" name="Line 2"/>
          <p:cNvSpPr>
            <a:spLocks noChangeShapeType="1"/>
          </p:cNvSpPr>
          <p:nvPr/>
        </p:nvSpPr>
        <p:spPr bwMode="auto">
          <a:xfrm flipV="1">
            <a:off x="0" y="52578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zh-CN" sz="1800" u="none">
              <a:latin typeface="Calibri" panose="020F0502020204030204" pitchFamily="34" charset="0"/>
            </a:endParaRPr>
          </a:p>
        </p:txBody>
      </p:sp>
      <p:sp>
        <p:nvSpPr>
          <p:cNvPr id="169987" name="Line 3"/>
          <p:cNvSpPr>
            <a:spLocks noChangeShapeType="1"/>
          </p:cNvSpPr>
          <p:nvPr/>
        </p:nvSpPr>
        <p:spPr bwMode="auto">
          <a:xfrm flipV="1">
            <a:off x="0" y="40386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zh-CN" sz="1800" u="none">
              <a:latin typeface="Calibri" panose="020F0502020204030204" pitchFamily="34" charset="0"/>
            </a:endParaRPr>
          </a:p>
        </p:txBody>
      </p:sp>
      <p:sp>
        <p:nvSpPr>
          <p:cNvPr id="169988" name="Line 4"/>
          <p:cNvSpPr>
            <a:spLocks noChangeShapeType="1"/>
          </p:cNvSpPr>
          <p:nvPr/>
        </p:nvSpPr>
        <p:spPr bwMode="auto">
          <a:xfrm flipV="1">
            <a:off x="0" y="1268413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zh-CN" sz="1800" u="none">
              <a:latin typeface="Calibri" panose="020F0502020204030204" pitchFamily="34" charset="0"/>
            </a:endParaRPr>
          </a:p>
        </p:txBody>
      </p:sp>
      <p:sp>
        <p:nvSpPr>
          <p:cNvPr id="169989" name="Line 5"/>
          <p:cNvSpPr>
            <a:spLocks noChangeShapeType="1"/>
          </p:cNvSpPr>
          <p:nvPr/>
        </p:nvSpPr>
        <p:spPr bwMode="auto">
          <a:xfrm flipV="1">
            <a:off x="0" y="27432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zh-CN" sz="1800" u="none">
              <a:latin typeface="Calibri" panose="020F0502020204030204" pitchFamily="34" charset="0"/>
            </a:endParaRPr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0" y="1341438"/>
            <a:ext cx="2895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20000" u="none">
                <a:solidFill>
                  <a:srgbClr val="FF3300"/>
                </a:solidFill>
              </a:rPr>
              <a:t>ɑ</a:t>
            </a:r>
            <a:r>
              <a:rPr lang="en-US" altLang="zh-CN" sz="20000" u="none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endParaRPr lang="zh-CN" altLang="zh-CN" sz="20000" u="none">
              <a:solidFill>
                <a:srgbClr val="FF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3429000" y="1341438"/>
            <a:ext cx="48879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0000" u="none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ei</a:t>
            </a:r>
            <a:endParaRPr lang="zh-CN" altLang="zh-CN" sz="20000" u="none" dirty="0">
              <a:solidFill>
                <a:srgbClr val="FF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6477000" y="1341438"/>
            <a:ext cx="27241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20000" u="none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</a:t>
            </a:r>
            <a:r>
              <a:rPr lang="en-US" altLang="zh-CN" sz="20000" u="none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endParaRPr lang="zh-CN" altLang="zh-CN" sz="20000" u="none">
              <a:solidFill>
                <a:srgbClr val="FF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395288" y="981075"/>
            <a:ext cx="5184775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u="none" dirty="0">
                <a:solidFill>
                  <a:srgbClr val="FF00FF"/>
                </a:solidFill>
              </a:rPr>
              <a:t>      </a:t>
            </a:r>
            <a:endParaRPr lang="en-US" altLang="zh-CN" sz="4000" u="none" dirty="0">
              <a:solidFill>
                <a:srgbClr val="FF00FF"/>
              </a:solidFill>
              <a:ea typeface="隶书" pitchFamily="49" charset="-122"/>
            </a:endParaRPr>
          </a:p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u="none" dirty="0"/>
              <a:t>有 </a:t>
            </a:r>
            <a:r>
              <a:rPr lang="en-US" altLang="zh-CN" sz="4800" u="none" dirty="0"/>
              <a:t>ɑ</a:t>
            </a:r>
            <a:r>
              <a:rPr lang="zh-CN" altLang="en-US" sz="4000" u="none" dirty="0"/>
              <a:t>在，把帽戴，</a:t>
            </a:r>
            <a:endParaRPr lang="zh-CN" altLang="en-US" sz="4000" u="none" dirty="0"/>
          </a:p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800" u="none" dirty="0"/>
              <a:t>ɑ</a:t>
            </a:r>
            <a:r>
              <a:rPr lang="zh-CN" altLang="en-US" sz="4000" u="none" dirty="0"/>
              <a:t>不在</a:t>
            </a:r>
            <a:r>
              <a:rPr lang="en-US" altLang="zh-CN" sz="4000" u="none" dirty="0"/>
              <a:t>, o e </a:t>
            </a:r>
            <a:r>
              <a:rPr lang="zh-CN" altLang="en-US" sz="4000" u="none" dirty="0"/>
              <a:t>戴，</a:t>
            </a:r>
            <a:endParaRPr lang="zh-CN" altLang="en-US" sz="4000" u="none" dirty="0"/>
          </a:p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u="none" dirty="0"/>
              <a:t>要是 </a:t>
            </a:r>
            <a:r>
              <a:rPr lang="en-US" altLang="zh-CN" sz="4000" u="none" dirty="0"/>
              <a:t>i u </a:t>
            </a:r>
            <a:r>
              <a:rPr lang="zh-CN" altLang="en-US" sz="4000" u="none" dirty="0"/>
              <a:t>一起来，</a:t>
            </a:r>
            <a:endParaRPr lang="zh-CN" altLang="en-US" sz="4000" u="none" dirty="0"/>
          </a:p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u="none" dirty="0"/>
              <a:t>谁在后边给谁戴。</a:t>
            </a:r>
            <a:endParaRPr lang="zh-CN" altLang="en-US" sz="4000" u="none" dirty="0"/>
          </a:p>
        </p:txBody>
      </p:sp>
      <p:sp>
        <p:nvSpPr>
          <p:cNvPr id="162819" name="WordArt 3"/>
          <p:cNvSpPr>
            <a:spLocks noChangeArrowheads="1" noChangeShapeType="1" noTextEdit="1"/>
          </p:cNvSpPr>
          <p:nvPr/>
        </p:nvSpPr>
        <p:spPr bwMode="auto">
          <a:xfrm>
            <a:off x="4572000" y="549275"/>
            <a:ext cx="3240088" cy="1296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3600" dirty="0"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8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标调歌</a:t>
            </a:r>
            <a:endParaRPr lang="zh-CN" altLang="en-US" sz="3600" dirty="0">
              <a:solidFill>
                <a:srgbClr val="00B050"/>
              </a:solidFill>
              <a:effectLst>
                <a:outerShdw dist="53882" dir="2700000" algn="ctr" rotWithShape="0">
                  <a:srgbClr val="C0C0C0">
                    <a:alpha val="78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62820" name="图片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62513" y="3446463"/>
            <a:ext cx="3667125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同侧圆角矩形 5"/>
          <p:cNvSpPr/>
          <p:nvPr/>
        </p:nvSpPr>
        <p:spPr>
          <a:xfrm>
            <a:off x="468313" y="908050"/>
            <a:ext cx="2000250" cy="517525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000" b="1" u="none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拓展提升</a:t>
            </a:r>
            <a:endParaRPr lang="zh-CN" altLang="en-US" sz="3000" b="1" u="none" dirty="0">
              <a:solidFill>
                <a:schemeClr val="tx1"/>
              </a:solidFill>
              <a:latin typeface="华文新魏" pitchFamily="2" charset="-122"/>
              <a:ea typeface="华文新魏" pitchFamily="2" charset="-122"/>
            </a:endParaRPr>
          </a:p>
        </p:txBody>
      </p:sp>
      <p:cxnSp>
        <p:nvCxnSpPr>
          <p:cNvPr id="7" name="直线连接符 21"/>
          <p:cNvCxnSpPr/>
          <p:nvPr/>
        </p:nvCxnSpPr>
        <p:spPr>
          <a:xfrm flipV="1">
            <a:off x="468313" y="1477963"/>
            <a:ext cx="2071687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971550" y="404813"/>
            <a:ext cx="39608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900113" y="765175"/>
            <a:ext cx="72723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0" u="none" dirty="0" err="1"/>
              <a:t>t﹣</a:t>
            </a:r>
            <a:r>
              <a:rPr lang="en-US" altLang="zh-CN" sz="8000" u="none" dirty="0" err="1">
                <a:latin typeface="黑体" panose="02010609060101010101" charset="-122"/>
                <a:ea typeface="黑体" panose="02010609060101010101" charset="-122"/>
              </a:rPr>
              <a:t>u</a:t>
            </a:r>
            <a:r>
              <a:rPr lang="en-US" altLang="en-US" sz="8000" u="none" dirty="0" err="1">
                <a:latin typeface="黑体" panose="02010609060101010101" charset="-122"/>
                <a:ea typeface="黑体" panose="02010609060101010101" charset="-122"/>
              </a:rPr>
              <a:t>ǐ</a:t>
            </a:r>
            <a:r>
              <a:rPr lang="en-US" altLang="zh-CN" sz="8000" u="none" dirty="0" err="1"/>
              <a:t>→tu</a:t>
            </a:r>
            <a:r>
              <a:rPr lang="en-US" altLang="en-US" sz="8000" u="none" dirty="0" err="1"/>
              <a:t>ǐ</a:t>
            </a:r>
            <a:endParaRPr lang="en-US" altLang="zh-CN" sz="8000" u="none" dirty="0"/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684213" y="2636838"/>
            <a:ext cx="8135937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0" u="none" dirty="0" err="1"/>
              <a:t>huì</a:t>
            </a:r>
            <a:r>
              <a:rPr lang="en-US" altLang="zh-CN" sz="8000" u="none" dirty="0"/>
              <a:t>  </a:t>
            </a:r>
            <a:r>
              <a:rPr lang="en-US" altLang="zh-CN" sz="8000" u="none" dirty="0" err="1"/>
              <a:t>duī</a:t>
            </a:r>
            <a:r>
              <a:rPr lang="en-US" altLang="zh-CN" sz="8000" u="none" dirty="0"/>
              <a:t>  </a:t>
            </a:r>
            <a:r>
              <a:rPr lang="en-US" altLang="zh-CN" sz="8000" u="none" dirty="0" err="1"/>
              <a:t>chuī</a:t>
            </a:r>
            <a:endParaRPr lang="en-US" altLang="zh-CN" sz="8000" u="none" dirty="0"/>
          </a:p>
          <a:p>
            <a:pPr>
              <a:spcBef>
                <a:spcPct val="50000"/>
              </a:spcBef>
            </a:pPr>
            <a:r>
              <a:rPr lang="en-US" altLang="zh-CN" sz="8000" u="none" dirty="0" err="1"/>
              <a:t>zuǐ</a:t>
            </a:r>
            <a:r>
              <a:rPr lang="en-US" altLang="zh-CN" sz="8000" u="none" dirty="0"/>
              <a:t>  </a:t>
            </a:r>
            <a:r>
              <a:rPr lang="en-US" altLang="zh-CN" sz="8000" u="none" dirty="0" err="1"/>
              <a:t>ruì</a:t>
            </a:r>
            <a:r>
              <a:rPr lang="en-US" altLang="zh-CN" sz="8000" u="none" dirty="0"/>
              <a:t>   </a:t>
            </a:r>
            <a:r>
              <a:rPr lang="en-US" altLang="zh-CN" sz="8000" u="none" dirty="0" err="1"/>
              <a:t>shuǐ</a:t>
            </a:r>
            <a:endParaRPr lang="en-US" altLang="zh-CN" sz="8000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3059113" y="260350"/>
            <a:ext cx="26638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u="none">
                <a:latin typeface="Comic Sans MS" panose="030F0702030302020204" pitchFamily="66" charset="0"/>
              </a:rPr>
              <a:t>dài  zi</a:t>
            </a:r>
            <a:endParaRPr lang="en-US" altLang="zh-CN" sz="4400" b="1" u="none">
              <a:latin typeface="Comic Sans MS" panose="030F0702030302020204" pitchFamily="66" charset="0"/>
            </a:endParaRPr>
          </a:p>
        </p:txBody>
      </p:sp>
      <p:pic>
        <p:nvPicPr>
          <p:cNvPr id="131077" name="Picture 5" descr="u=1736250993,415043857&amp;fm=0&amp;gp=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80288" y="3429000"/>
            <a:ext cx="12763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0" name="Picture 8" descr="suyebing202738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5825" y="5300663"/>
            <a:ext cx="158432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2843213" y="3860800"/>
            <a:ext cx="259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u="none">
                <a:latin typeface="Comic Sans MS" panose="030F0702030302020204" pitchFamily="66" charset="0"/>
              </a:rPr>
              <a:t> bēi  zi</a:t>
            </a:r>
            <a:endParaRPr lang="en-US" altLang="zh-CN" sz="4400" b="1" u="none">
              <a:latin typeface="Comic Sans MS" panose="030F0702030302020204" pitchFamily="66" charset="0"/>
            </a:endParaRPr>
          </a:p>
        </p:txBody>
      </p:sp>
      <p:pic>
        <p:nvPicPr>
          <p:cNvPr id="131082" name="Picture 10" descr="0130000018091912173026706944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88913"/>
            <a:ext cx="15128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3059113" y="1916113"/>
            <a:ext cx="27368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u="none">
                <a:latin typeface="Comic Sans MS" panose="030F0702030302020204" pitchFamily="66" charset="0"/>
              </a:rPr>
              <a:t>wū  guī</a:t>
            </a:r>
            <a:r>
              <a:rPr lang="en-US" altLang="zh-CN" sz="4400" u="none">
                <a:latin typeface="宋体" panose="02010600030101010101" pitchFamily="2" charset="-122"/>
              </a:rPr>
              <a:t> </a:t>
            </a:r>
            <a:endParaRPr lang="en-US" altLang="zh-CN" sz="4400" u="none">
              <a:latin typeface="宋体" panose="02010600030101010101" pitchFamily="2" charset="-122"/>
            </a:endParaRPr>
          </a:p>
        </p:txBody>
      </p:sp>
      <p:pic>
        <p:nvPicPr>
          <p:cNvPr id="131084" name="Picture 12" descr="xin_01110221113021821327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5" y="115888"/>
            <a:ext cx="143986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85" name="Text Box 13"/>
          <p:cNvSpPr txBox="1">
            <a:spLocks noChangeArrowheads="1"/>
          </p:cNvSpPr>
          <p:nvPr/>
        </p:nvSpPr>
        <p:spPr bwMode="auto">
          <a:xfrm>
            <a:off x="2843213" y="2708275"/>
            <a:ext cx="252095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u="none">
                <a:latin typeface="Comic Sans MS" panose="030F0702030302020204" pitchFamily="66" charset="0"/>
              </a:rPr>
              <a:t> kuí huā</a:t>
            </a:r>
            <a:r>
              <a:rPr lang="en-US" altLang="zh-CN" sz="6000" u="none"/>
              <a:t> </a:t>
            </a:r>
            <a:endParaRPr lang="en-US" altLang="zh-CN" sz="6000" u="none"/>
          </a:p>
        </p:txBody>
      </p:sp>
      <p:pic>
        <p:nvPicPr>
          <p:cNvPr id="131086" name="Picture 14" descr="33de9f00573469b2d43f7cb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2133600"/>
            <a:ext cx="1619250" cy="14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87" name="Text Box 15"/>
          <p:cNvSpPr txBox="1">
            <a:spLocks noChangeArrowheads="1"/>
          </p:cNvSpPr>
          <p:nvPr/>
        </p:nvSpPr>
        <p:spPr bwMode="auto">
          <a:xfrm>
            <a:off x="3132138" y="1052513"/>
            <a:ext cx="28082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u="none">
                <a:latin typeface="Comic Sans MS" panose="030F0702030302020204" pitchFamily="66" charset="0"/>
              </a:rPr>
              <a:t>cǎo méi</a:t>
            </a:r>
            <a:endParaRPr lang="en-US" altLang="zh-CN" sz="4400" b="1" u="none">
              <a:latin typeface="Comic Sans MS" panose="030F0702030302020204" pitchFamily="66" charset="0"/>
            </a:endParaRPr>
          </a:p>
        </p:txBody>
      </p:sp>
      <p:pic>
        <p:nvPicPr>
          <p:cNvPr id="131088" name="Picture 16" descr="2e0599cbd579610dbf09e64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437063"/>
            <a:ext cx="1800225" cy="14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89" name="Text Box 17"/>
          <p:cNvSpPr txBox="1">
            <a:spLocks noChangeArrowheads="1"/>
          </p:cNvSpPr>
          <p:nvPr/>
        </p:nvSpPr>
        <p:spPr bwMode="auto">
          <a:xfrm>
            <a:off x="3059113" y="4724400"/>
            <a:ext cx="26638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u="none">
                <a:latin typeface="Comic Sans MS" panose="030F0702030302020204" pitchFamily="66" charset="0"/>
              </a:rPr>
              <a:t>wěi  bɑ</a:t>
            </a:r>
            <a:endParaRPr lang="en-US" altLang="zh-CN" sz="4400" b="1" u="none">
              <a:latin typeface="Comic Sans MS" panose="030F0702030302020204" pitchFamily="66" charset="0"/>
            </a:endParaRPr>
          </a:p>
        </p:txBody>
      </p:sp>
      <p:pic>
        <p:nvPicPr>
          <p:cNvPr id="131090" name="Picture 18" descr="白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19925" y="1484313"/>
            <a:ext cx="1800225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91" name="Text Box 19"/>
          <p:cNvSpPr txBox="1">
            <a:spLocks noChangeArrowheads="1"/>
          </p:cNvSpPr>
          <p:nvPr/>
        </p:nvSpPr>
        <p:spPr bwMode="auto">
          <a:xfrm>
            <a:off x="3132138" y="5734050"/>
            <a:ext cx="20875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u="none">
                <a:latin typeface="Comic Sans MS" panose="030F0702030302020204" pitchFamily="66" charset="0"/>
              </a:rPr>
              <a:t>bái  </a:t>
            </a:r>
            <a:r>
              <a:rPr lang="en-US" altLang="zh-CN" sz="4400" b="1" u="none"/>
              <a:t>tù</a:t>
            </a:r>
            <a:endParaRPr lang="en-US" altLang="zh-CN" sz="4400" b="1" u="none"/>
          </a:p>
        </p:txBody>
      </p:sp>
      <p:sp>
        <p:nvSpPr>
          <p:cNvPr id="131093" name="Line 21"/>
          <p:cNvSpPr>
            <a:spLocks noChangeShapeType="1"/>
          </p:cNvSpPr>
          <p:nvPr/>
        </p:nvSpPr>
        <p:spPr bwMode="auto">
          <a:xfrm>
            <a:off x="1763713" y="981075"/>
            <a:ext cx="1223962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31094" name="Line 22"/>
          <p:cNvSpPr>
            <a:spLocks noChangeShapeType="1"/>
          </p:cNvSpPr>
          <p:nvPr/>
        </p:nvSpPr>
        <p:spPr bwMode="auto">
          <a:xfrm flipV="1">
            <a:off x="1692275" y="1557338"/>
            <a:ext cx="1439863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31095" name="Line 23"/>
          <p:cNvSpPr>
            <a:spLocks noChangeShapeType="1"/>
          </p:cNvSpPr>
          <p:nvPr/>
        </p:nvSpPr>
        <p:spPr bwMode="auto">
          <a:xfrm flipV="1">
            <a:off x="1908175" y="5157788"/>
            <a:ext cx="115093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31096" name="Line 24"/>
          <p:cNvSpPr>
            <a:spLocks noChangeShapeType="1"/>
          </p:cNvSpPr>
          <p:nvPr/>
        </p:nvSpPr>
        <p:spPr bwMode="auto">
          <a:xfrm flipV="1">
            <a:off x="5148263" y="2781300"/>
            <a:ext cx="1800225" cy="324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31097" name="Line 25"/>
          <p:cNvSpPr>
            <a:spLocks noChangeShapeType="1"/>
          </p:cNvSpPr>
          <p:nvPr/>
        </p:nvSpPr>
        <p:spPr bwMode="auto">
          <a:xfrm>
            <a:off x="5003800" y="4292600"/>
            <a:ext cx="208915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31098" name="Line 26"/>
          <p:cNvSpPr>
            <a:spLocks noChangeShapeType="1"/>
          </p:cNvSpPr>
          <p:nvPr/>
        </p:nvSpPr>
        <p:spPr bwMode="auto">
          <a:xfrm>
            <a:off x="5076825" y="692150"/>
            <a:ext cx="2087563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31099" name="Line 27"/>
          <p:cNvSpPr>
            <a:spLocks noChangeShapeType="1"/>
          </p:cNvSpPr>
          <p:nvPr/>
        </p:nvSpPr>
        <p:spPr bwMode="auto">
          <a:xfrm flipV="1">
            <a:off x="5219700" y="549275"/>
            <a:ext cx="1873250" cy="273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3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3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3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93" grpId="0" animBg="1"/>
      <p:bldP spid="131094" grpId="0" animBg="1"/>
      <p:bldP spid="131095" grpId="0" animBg="1"/>
      <p:bldP spid="131096" grpId="0" animBg="1"/>
      <p:bldP spid="131097" grpId="0" animBg="1"/>
      <p:bldP spid="131098" grpId="0" animBg="1"/>
      <p:bldP spid="13109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65892" name="Picture 4" descr="QQ图片20161005140529_看图王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25" y="0"/>
            <a:ext cx="9109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106498" name="Group 2"/>
          <p:cNvGrpSpPr/>
          <p:nvPr/>
        </p:nvGrpSpPr>
        <p:grpSpPr bwMode="auto">
          <a:xfrm>
            <a:off x="0" y="0"/>
            <a:ext cx="9829800" cy="6858000"/>
            <a:chOff x="0" y="0"/>
            <a:chExt cx="6192" cy="4320"/>
          </a:xfrm>
        </p:grpSpPr>
        <p:pic>
          <p:nvPicPr>
            <p:cNvPr id="106499" name="Picture 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6192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6500" name="Rectangle 4"/>
            <p:cNvSpPr>
              <a:spLocks noChangeArrowheads="1"/>
            </p:cNvSpPr>
            <p:nvPr/>
          </p:nvSpPr>
          <p:spPr bwMode="auto">
            <a:xfrm>
              <a:off x="1632" y="412"/>
              <a:ext cx="4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3600" b="1" u="none">
                  <a:solidFill>
                    <a:srgbClr val="FF0000"/>
                  </a:solidFill>
                  <a:latin typeface="Times New Roman" panose="02020603050405020304" pitchFamily="18" charset="0"/>
                </a:rPr>
                <a:t>—</a:t>
              </a:r>
              <a:endParaRPr kumimoji="1" lang="en-US" altLang="zh-CN" sz="3600" b="1" u="none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6501" name="Rectangle 5"/>
            <p:cNvSpPr>
              <a:spLocks noChangeArrowheads="1"/>
            </p:cNvSpPr>
            <p:nvPr/>
          </p:nvSpPr>
          <p:spPr bwMode="auto">
            <a:xfrm>
              <a:off x="2332" y="1084"/>
              <a:ext cx="4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3600" b="1" u="none">
                  <a:solidFill>
                    <a:srgbClr val="FF0000"/>
                  </a:solidFill>
                  <a:latin typeface="Times New Roman" panose="02020603050405020304" pitchFamily="18" charset="0"/>
                </a:rPr>
                <a:t>—</a:t>
              </a:r>
              <a:endParaRPr kumimoji="1" lang="en-US" altLang="zh-CN" sz="3600" b="1" u="none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6502" name="Rectangle 6"/>
            <p:cNvSpPr>
              <a:spLocks noChangeArrowheads="1"/>
            </p:cNvSpPr>
            <p:nvPr/>
          </p:nvSpPr>
          <p:spPr bwMode="auto">
            <a:xfrm>
              <a:off x="2332" y="2380"/>
              <a:ext cx="4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3600" b="1" u="none">
                  <a:solidFill>
                    <a:srgbClr val="FF0000"/>
                  </a:solidFill>
                  <a:latin typeface="Times New Roman" panose="02020603050405020304" pitchFamily="18" charset="0"/>
                </a:rPr>
                <a:t>—</a:t>
              </a:r>
              <a:endParaRPr kumimoji="1" lang="en-US" altLang="zh-CN" sz="3600" b="1" u="none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6503" name="Rectangle 7"/>
            <p:cNvSpPr>
              <a:spLocks noChangeArrowheads="1"/>
            </p:cNvSpPr>
            <p:nvPr/>
          </p:nvSpPr>
          <p:spPr bwMode="auto">
            <a:xfrm>
              <a:off x="2427" y="3004"/>
              <a:ext cx="4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3600" b="1" u="none">
                  <a:solidFill>
                    <a:srgbClr val="FF0000"/>
                  </a:solidFill>
                  <a:latin typeface="Times New Roman" panose="02020603050405020304" pitchFamily="18" charset="0"/>
                </a:rPr>
                <a:t>—</a:t>
              </a:r>
              <a:endParaRPr kumimoji="1" lang="en-US" altLang="zh-CN" sz="3600" b="1" u="none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6089650" y="2157413"/>
            <a:ext cx="615950" cy="21621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b="1" u="none">
                <a:latin typeface="Times New Roman" panose="02020603050405020304" pitchFamily="18" charset="0"/>
              </a:rPr>
              <a:t> </a:t>
            </a:r>
            <a:endParaRPr kumimoji="1" lang="en-US" altLang="zh-CN" b="1" u="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323850" y="1074738"/>
            <a:ext cx="2447925" cy="350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0" u="none"/>
              <a:t>mèi</a:t>
            </a:r>
            <a:endParaRPr lang="en-US" altLang="zh-CN" sz="8000" u="none"/>
          </a:p>
          <a:p>
            <a:pPr>
              <a:spcBef>
                <a:spcPct val="50000"/>
              </a:spcBef>
            </a:pPr>
            <a:r>
              <a:rPr lang="zh-CN" altLang="en-US" b="1" u="none"/>
              <a:t>妹</a:t>
            </a:r>
            <a:endParaRPr lang="zh-CN" altLang="en-US" b="1" u="none"/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2916238" y="1052513"/>
            <a:ext cx="2087562" cy="350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0" u="none"/>
              <a:t>nǎi</a:t>
            </a:r>
            <a:endParaRPr lang="en-US" altLang="zh-CN" sz="8000" u="none"/>
          </a:p>
          <a:p>
            <a:pPr>
              <a:spcBef>
                <a:spcPct val="50000"/>
              </a:spcBef>
            </a:pPr>
            <a:r>
              <a:rPr lang="zh-CN" altLang="en-US" b="1" u="none"/>
              <a:t>奶</a:t>
            </a:r>
            <a:endParaRPr lang="zh-CN" altLang="en-US" b="1" u="none"/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5005388" y="1112838"/>
            <a:ext cx="1798637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0" u="none"/>
              <a:t>b</a:t>
            </a:r>
            <a:r>
              <a:rPr lang="en-US" altLang="zh-CN" sz="8000" u="none">
                <a:latin typeface="黑体" panose="02010609060101010101" charset="-122"/>
                <a:ea typeface="黑体" panose="02010609060101010101" charset="-122"/>
              </a:rPr>
              <a:t>á</a:t>
            </a:r>
            <a:r>
              <a:rPr lang="en-US" altLang="zh-CN" sz="8000" u="none">
                <a:ea typeface="黑体" panose="02010609060101010101" charset="-122"/>
              </a:rPr>
              <a:t>i</a:t>
            </a:r>
            <a:endParaRPr lang="en-US" altLang="zh-CN" sz="8000" u="none">
              <a:ea typeface="黑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8800" b="1" u="none">
                <a:ea typeface="黑体" panose="02010609060101010101" charset="-122"/>
              </a:rPr>
              <a:t>白</a:t>
            </a:r>
            <a:endParaRPr lang="zh-CN" altLang="en-US" sz="8800" b="1" u="none">
              <a:ea typeface="黑体" panose="02010609060101010101" charset="-122"/>
            </a:endParaRPr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7092950" y="1052513"/>
            <a:ext cx="1727200" cy="350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0" u="none"/>
              <a:t>pí</a:t>
            </a:r>
            <a:endParaRPr lang="en-US" altLang="zh-CN" sz="8000" u="none"/>
          </a:p>
          <a:p>
            <a:pPr>
              <a:spcBef>
                <a:spcPct val="50000"/>
              </a:spcBef>
            </a:pPr>
            <a:r>
              <a:rPr lang="zh-CN" altLang="en-US" b="1" u="none"/>
              <a:t>皮</a:t>
            </a:r>
            <a:endParaRPr lang="zh-CN" altLang="en-US" b="1" u="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/>
      <p:bldP spid="167941" grpId="0"/>
      <p:bldP spid="167942" grpId="0"/>
      <p:bldP spid="1679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838200" y="4876800"/>
            <a:ext cx="159543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4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9225" y="5334000"/>
            <a:ext cx="8445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48" name="Picture 4" descr="A1_1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3563" y="3581400"/>
            <a:ext cx="223043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524000" y="1600200"/>
            <a:ext cx="8686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6600" b="1" u="none">
                <a:solidFill>
                  <a:schemeClr val="accent2"/>
                </a:solidFill>
                <a:latin typeface="Times New Roman" panose="02020603050405020304" pitchFamily="18" charset="0"/>
              </a:rPr>
              <a:t>    </a:t>
            </a:r>
            <a:r>
              <a:rPr kumimoji="1" lang="zh-CN" altLang="en-US" sz="6600" b="1" u="none">
                <a:solidFill>
                  <a:schemeClr val="accent2"/>
                </a:solidFill>
                <a:latin typeface="Times New Roman" panose="02020603050405020304" pitchFamily="18" charset="0"/>
              </a:rPr>
              <a:t>妹  </a:t>
            </a:r>
            <a:endParaRPr kumimoji="1" lang="zh-CN" altLang="en-US" sz="6600" b="1" u="none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3962400" y="1524000"/>
            <a:ext cx="1447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6600" b="1" u="none">
                <a:solidFill>
                  <a:schemeClr val="accent2"/>
                </a:solidFill>
                <a:latin typeface="Times New Roman" panose="02020603050405020304" pitchFamily="18" charset="0"/>
              </a:rPr>
              <a:t>奶</a:t>
            </a:r>
            <a:endParaRPr kumimoji="1" lang="zh-CN" altLang="en-US" sz="6600" b="1" u="none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1143000" y="3200400"/>
            <a:ext cx="21336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6600" b="1" u="none">
                <a:solidFill>
                  <a:schemeClr val="accent2"/>
                </a:solidFill>
                <a:latin typeface="Times New Roman" panose="02020603050405020304" pitchFamily="18" charset="0"/>
              </a:rPr>
              <a:t>白</a:t>
            </a:r>
            <a:endParaRPr kumimoji="1" lang="zh-CN" altLang="en-US" sz="6600" b="1" u="none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2743200" y="3200400"/>
            <a:ext cx="13716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6600" b="1" u="none">
                <a:solidFill>
                  <a:schemeClr val="accent2"/>
                </a:solidFill>
                <a:latin typeface="Times New Roman" panose="02020603050405020304" pitchFamily="18" charset="0"/>
              </a:rPr>
              <a:t>皮</a:t>
            </a:r>
            <a:endParaRPr kumimoji="1" lang="zh-CN" altLang="en-US" sz="6600" b="1" u="none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56" name="WordArt 12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2438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9900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我会读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FF0000"/>
                  </a:gs>
                  <a:gs pos="100000">
                    <a:srgbClr val="990099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2987675" y="5373688"/>
            <a:ext cx="23764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b="1" u="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autoUpdateAnimBg="0"/>
      <p:bldP spid="108550" grpId="0" autoUpdateAnimBg="0"/>
      <p:bldP spid="108552" grpId="0" autoUpdateAnimBg="0"/>
      <p:bldP spid="10855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Freeform 9"/>
          <p:cNvSpPr/>
          <p:nvPr/>
        </p:nvSpPr>
        <p:spPr bwMode="auto">
          <a:xfrm>
            <a:off x="990600" y="2667000"/>
            <a:ext cx="584200" cy="1905000"/>
          </a:xfrm>
          <a:custGeom>
            <a:avLst/>
            <a:gdLst>
              <a:gd name="T0" fmla="*/ 216 w 368"/>
              <a:gd name="T1" fmla="*/ 0 h 1200"/>
              <a:gd name="T2" fmla="*/ 24 w 368"/>
              <a:gd name="T3" fmla="*/ 480 h 1200"/>
              <a:gd name="T4" fmla="*/ 360 w 368"/>
              <a:gd name="T5" fmla="*/ 864 h 1200"/>
              <a:gd name="T6" fmla="*/ 72 w 368"/>
              <a:gd name="T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200">
                <a:moveTo>
                  <a:pt x="216" y="0"/>
                </a:moveTo>
                <a:cubicBezTo>
                  <a:pt x="108" y="168"/>
                  <a:pt x="0" y="336"/>
                  <a:pt x="24" y="480"/>
                </a:cubicBezTo>
                <a:cubicBezTo>
                  <a:pt x="48" y="624"/>
                  <a:pt x="352" y="744"/>
                  <a:pt x="360" y="864"/>
                </a:cubicBezTo>
                <a:cubicBezTo>
                  <a:pt x="368" y="984"/>
                  <a:pt x="220" y="1092"/>
                  <a:pt x="72" y="1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1" name="Freeform 13"/>
          <p:cNvSpPr/>
          <p:nvPr/>
        </p:nvSpPr>
        <p:spPr bwMode="auto">
          <a:xfrm>
            <a:off x="2484438" y="2667000"/>
            <a:ext cx="584200" cy="1905000"/>
          </a:xfrm>
          <a:custGeom>
            <a:avLst/>
            <a:gdLst>
              <a:gd name="T0" fmla="*/ 216 w 368"/>
              <a:gd name="T1" fmla="*/ 0 h 1200"/>
              <a:gd name="T2" fmla="*/ 24 w 368"/>
              <a:gd name="T3" fmla="*/ 480 h 1200"/>
              <a:gd name="T4" fmla="*/ 360 w 368"/>
              <a:gd name="T5" fmla="*/ 864 h 1200"/>
              <a:gd name="T6" fmla="*/ 72 w 368"/>
              <a:gd name="T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200">
                <a:moveTo>
                  <a:pt x="216" y="0"/>
                </a:moveTo>
                <a:cubicBezTo>
                  <a:pt x="108" y="168"/>
                  <a:pt x="0" y="336"/>
                  <a:pt x="24" y="480"/>
                </a:cubicBezTo>
                <a:cubicBezTo>
                  <a:pt x="48" y="624"/>
                  <a:pt x="352" y="744"/>
                  <a:pt x="360" y="864"/>
                </a:cubicBezTo>
                <a:cubicBezTo>
                  <a:pt x="368" y="984"/>
                  <a:pt x="220" y="1092"/>
                  <a:pt x="72" y="1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9" name="Freeform 11"/>
          <p:cNvSpPr/>
          <p:nvPr/>
        </p:nvSpPr>
        <p:spPr bwMode="auto">
          <a:xfrm>
            <a:off x="5219700" y="2743200"/>
            <a:ext cx="584200" cy="1905000"/>
          </a:xfrm>
          <a:custGeom>
            <a:avLst/>
            <a:gdLst>
              <a:gd name="T0" fmla="*/ 216 w 368"/>
              <a:gd name="T1" fmla="*/ 0 h 1200"/>
              <a:gd name="T2" fmla="*/ 24 w 368"/>
              <a:gd name="T3" fmla="*/ 480 h 1200"/>
              <a:gd name="T4" fmla="*/ 360 w 368"/>
              <a:gd name="T5" fmla="*/ 864 h 1200"/>
              <a:gd name="T6" fmla="*/ 72 w 368"/>
              <a:gd name="T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200">
                <a:moveTo>
                  <a:pt x="216" y="0"/>
                </a:moveTo>
                <a:cubicBezTo>
                  <a:pt x="108" y="168"/>
                  <a:pt x="0" y="336"/>
                  <a:pt x="24" y="480"/>
                </a:cubicBezTo>
                <a:cubicBezTo>
                  <a:pt x="48" y="624"/>
                  <a:pt x="352" y="744"/>
                  <a:pt x="360" y="864"/>
                </a:cubicBezTo>
                <a:cubicBezTo>
                  <a:pt x="368" y="984"/>
                  <a:pt x="220" y="1092"/>
                  <a:pt x="72" y="1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0" name="Freeform 12"/>
          <p:cNvSpPr/>
          <p:nvPr/>
        </p:nvSpPr>
        <p:spPr bwMode="auto">
          <a:xfrm>
            <a:off x="3924300" y="2590800"/>
            <a:ext cx="584200" cy="1905000"/>
          </a:xfrm>
          <a:custGeom>
            <a:avLst/>
            <a:gdLst>
              <a:gd name="T0" fmla="*/ 216 w 368"/>
              <a:gd name="T1" fmla="*/ 0 h 1200"/>
              <a:gd name="T2" fmla="*/ 24 w 368"/>
              <a:gd name="T3" fmla="*/ 480 h 1200"/>
              <a:gd name="T4" fmla="*/ 360 w 368"/>
              <a:gd name="T5" fmla="*/ 864 h 1200"/>
              <a:gd name="T6" fmla="*/ 72 w 368"/>
              <a:gd name="T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200">
                <a:moveTo>
                  <a:pt x="216" y="0"/>
                </a:moveTo>
                <a:cubicBezTo>
                  <a:pt x="108" y="168"/>
                  <a:pt x="0" y="336"/>
                  <a:pt x="24" y="480"/>
                </a:cubicBezTo>
                <a:cubicBezTo>
                  <a:pt x="48" y="624"/>
                  <a:pt x="352" y="744"/>
                  <a:pt x="360" y="864"/>
                </a:cubicBezTo>
                <a:cubicBezTo>
                  <a:pt x="368" y="984"/>
                  <a:pt x="220" y="1092"/>
                  <a:pt x="72" y="1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2" name="Freeform 14"/>
          <p:cNvSpPr/>
          <p:nvPr/>
        </p:nvSpPr>
        <p:spPr bwMode="auto">
          <a:xfrm>
            <a:off x="7885113" y="2667000"/>
            <a:ext cx="584200" cy="1905000"/>
          </a:xfrm>
          <a:custGeom>
            <a:avLst/>
            <a:gdLst>
              <a:gd name="T0" fmla="*/ 216 w 368"/>
              <a:gd name="T1" fmla="*/ 0 h 1200"/>
              <a:gd name="T2" fmla="*/ 24 w 368"/>
              <a:gd name="T3" fmla="*/ 480 h 1200"/>
              <a:gd name="T4" fmla="*/ 360 w 368"/>
              <a:gd name="T5" fmla="*/ 864 h 1200"/>
              <a:gd name="T6" fmla="*/ 72 w 368"/>
              <a:gd name="T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200">
                <a:moveTo>
                  <a:pt x="216" y="0"/>
                </a:moveTo>
                <a:cubicBezTo>
                  <a:pt x="108" y="168"/>
                  <a:pt x="0" y="336"/>
                  <a:pt x="24" y="480"/>
                </a:cubicBezTo>
                <a:cubicBezTo>
                  <a:pt x="48" y="624"/>
                  <a:pt x="352" y="744"/>
                  <a:pt x="360" y="864"/>
                </a:cubicBezTo>
                <a:cubicBezTo>
                  <a:pt x="368" y="984"/>
                  <a:pt x="220" y="1092"/>
                  <a:pt x="72" y="1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8" name="Freeform 10"/>
          <p:cNvSpPr/>
          <p:nvPr/>
        </p:nvSpPr>
        <p:spPr bwMode="auto">
          <a:xfrm>
            <a:off x="6732588" y="2590800"/>
            <a:ext cx="584200" cy="1905000"/>
          </a:xfrm>
          <a:custGeom>
            <a:avLst/>
            <a:gdLst>
              <a:gd name="T0" fmla="*/ 216 w 368"/>
              <a:gd name="T1" fmla="*/ 0 h 1200"/>
              <a:gd name="T2" fmla="*/ 24 w 368"/>
              <a:gd name="T3" fmla="*/ 480 h 1200"/>
              <a:gd name="T4" fmla="*/ 360 w 368"/>
              <a:gd name="T5" fmla="*/ 864 h 1200"/>
              <a:gd name="T6" fmla="*/ 72 w 368"/>
              <a:gd name="T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200">
                <a:moveTo>
                  <a:pt x="216" y="0"/>
                </a:moveTo>
                <a:cubicBezTo>
                  <a:pt x="108" y="168"/>
                  <a:pt x="0" y="336"/>
                  <a:pt x="24" y="480"/>
                </a:cubicBezTo>
                <a:cubicBezTo>
                  <a:pt x="48" y="624"/>
                  <a:pt x="352" y="744"/>
                  <a:pt x="360" y="864"/>
                </a:cubicBezTo>
                <a:cubicBezTo>
                  <a:pt x="368" y="984"/>
                  <a:pt x="220" y="1092"/>
                  <a:pt x="72" y="1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838200" y="1066800"/>
            <a:ext cx="1066800" cy="18288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2128838" y="1066800"/>
            <a:ext cx="1219200" cy="1752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3492500" y="1066800"/>
            <a:ext cx="1219200" cy="19050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6300788" y="939800"/>
            <a:ext cx="1143000" cy="2057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4859338" y="990600"/>
            <a:ext cx="1219200" cy="19050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2339975" y="1066800"/>
            <a:ext cx="1143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u="none" dirty="0">
                <a:solidFill>
                  <a:srgbClr val="3366FF"/>
                </a:solidFill>
                <a:latin typeface="Times New Roman" panose="02020603050405020304" pitchFamily="18" charset="0"/>
              </a:rPr>
              <a:t>o</a:t>
            </a:r>
            <a:endParaRPr kumimoji="1" lang="en-US" altLang="zh-CN" u="none" dirty="0">
              <a:solidFill>
                <a:srgbClr val="33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708400" y="1143000"/>
            <a:ext cx="1066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u="none" dirty="0">
                <a:solidFill>
                  <a:srgbClr val="66FF33"/>
                </a:solidFill>
                <a:latin typeface="Times New Roman" panose="02020603050405020304" pitchFamily="18" charset="0"/>
              </a:rPr>
              <a:t>e</a:t>
            </a:r>
            <a:endParaRPr kumimoji="1" lang="en-US" altLang="zh-CN" u="none" dirty="0">
              <a:solidFill>
                <a:srgbClr val="66FF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5148263" y="1143000"/>
            <a:ext cx="1143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u="none" dirty="0">
                <a:solidFill>
                  <a:srgbClr val="FF3300"/>
                </a:solidFill>
                <a:latin typeface="Dotum" pitchFamily="34" charset="-127"/>
                <a:ea typeface="Dotum" pitchFamily="34" charset="-127"/>
              </a:rPr>
              <a:t>i</a:t>
            </a:r>
            <a:endParaRPr kumimoji="1" lang="en-US" altLang="zh-CN" u="none" dirty="0">
              <a:solidFill>
                <a:srgbClr val="FF3300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6443663" y="1125538"/>
            <a:ext cx="1143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u="none" dirty="0">
                <a:solidFill>
                  <a:srgbClr val="66FF33"/>
                </a:solidFill>
                <a:latin typeface="Dotum" pitchFamily="34" charset="-127"/>
                <a:ea typeface="Dotum" pitchFamily="34" charset="-127"/>
              </a:rPr>
              <a:t>u</a:t>
            </a:r>
            <a:endParaRPr kumimoji="1" lang="en-US" altLang="zh-CN" u="none" dirty="0">
              <a:solidFill>
                <a:srgbClr val="66FF33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914400" y="990600"/>
            <a:ext cx="114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kumimoji="1" lang="en-US" altLang="zh-CN" u="none" dirty="0" smtClean="0">
                <a:solidFill>
                  <a:srgbClr val="3366FF"/>
                </a:solidFill>
                <a:latin typeface="宋体" panose="02010600030101010101" pitchFamily="2" charset="-122"/>
              </a:rPr>
              <a:t>ɑ</a:t>
            </a:r>
            <a:endParaRPr kumimoji="1" lang="en-US" altLang="zh-CN" u="none" dirty="0">
              <a:solidFill>
                <a:srgbClr val="33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71" name="Oval 23"/>
          <p:cNvSpPr>
            <a:spLocks noChangeArrowheads="1"/>
          </p:cNvSpPr>
          <p:nvPr/>
        </p:nvSpPr>
        <p:spPr bwMode="auto">
          <a:xfrm>
            <a:off x="7667625" y="1100138"/>
            <a:ext cx="990600" cy="1752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zh-CN" altLang="zh-CN" u="none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7740650" y="1225550"/>
            <a:ext cx="1447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u="none" dirty="0">
                <a:solidFill>
                  <a:srgbClr val="0000FF"/>
                </a:solidFill>
                <a:latin typeface="Comic Sans MS" panose="030F0702030302020204" pitchFamily="66" charset="0"/>
                <a:ea typeface="Dotum" pitchFamily="34" charset="-127"/>
              </a:rPr>
              <a:t>ü</a:t>
            </a:r>
            <a:r>
              <a:rPr kumimoji="1" lang="en-US" altLang="zh-CN" u="none" dirty="0">
                <a:latin typeface="Times New Roman" panose="02020603050405020304" pitchFamily="18" charset="0"/>
              </a:rPr>
              <a:t> </a:t>
            </a:r>
            <a:endParaRPr kumimoji="1" lang="en-US" altLang="zh-CN" u="none" dirty="0">
              <a:latin typeface="Times New Roman" panose="02020603050405020304" pitchFamily="18" charset="0"/>
            </a:endParaRP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2755900" y="5085184"/>
            <a:ext cx="403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6000" b="1" u="none" dirty="0">
                <a:solidFill>
                  <a:srgbClr val="3366FF"/>
                </a:solidFill>
                <a:latin typeface="Times New Roman" panose="02020603050405020304" pitchFamily="18" charset="0"/>
              </a:rPr>
              <a:t>单韵母</a:t>
            </a:r>
            <a:endParaRPr kumimoji="1" lang="zh-CN" altLang="en-US" sz="6000" b="1" u="none" dirty="0">
              <a:solidFill>
                <a:srgbClr val="33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5148263" y="1196975"/>
            <a:ext cx="45561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u="none" dirty="0"/>
              <a:t>i</a:t>
            </a:r>
            <a:endParaRPr kumimoji="1" lang="en-US" altLang="zh-CN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 autoUpdateAnimBg="0"/>
      <p:bldP spid="2065" grpId="0" autoUpdateAnimBg="0"/>
      <p:bldP spid="2066" grpId="0" autoUpdateAnimBg="0"/>
      <p:bldP spid="2067" grpId="0" autoUpdateAnimBg="0"/>
      <p:bldP spid="2063" grpId="0" autoUpdateAnimBg="0"/>
      <p:bldP spid="2072" grpId="0" autoUpdateAnimBg="0"/>
      <p:bldP spid="207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753600" cy="784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2" name="WordArt 4"/>
          <p:cNvSpPr>
            <a:spLocks noChangeArrowheads="1" noChangeShapeType="1" noTextEdit="1"/>
          </p:cNvSpPr>
          <p:nvPr/>
        </p:nvSpPr>
        <p:spPr bwMode="auto">
          <a:xfrm>
            <a:off x="1752600" y="2057400"/>
            <a:ext cx="4648200" cy="2590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4648"/>
              </a:avLst>
            </a:prstTxWarp>
          </a:bodyPr>
          <a:lstStyle/>
          <a:p>
            <a:pPr algn="ctr"/>
            <a:r>
              <a:rPr lang="zh-CN" altLang="en-US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我会写</a:t>
            </a:r>
            <a:endParaRPr lang="zh-CN" altLang="en-US" kern="1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9093" name="Picture 5" descr="rose2"/>
          <p:cNvPicPr>
            <a:picLocks noChangeAspect="1" noChangeArrowheads="1" noCrop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5795963" y="5805488"/>
            <a:ext cx="822325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郊游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805488"/>
            <a:ext cx="620712" cy="62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40" fill="hold"/>
                                        <p:tgtEl>
                                          <p:spTgt spid="890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09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41314" name="Picture 2" descr="f7cc210357692a2d728da51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1315" name="Group 3"/>
          <p:cNvGrpSpPr/>
          <p:nvPr/>
        </p:nvGrpSpPr>
        <p:grpSpPr bwMode="auto">
          <a:xfrm>
            <a:off x="468313" y="260350"/>
            <a:ext cx="7920037" cy="5040313"/>
            <a:chOff x="249" y="391"/>
            <a:chExt cx="4989" cy="3175"/>
          </a:xfrm>
        </p:grpSpPr>
        <p:grpSp>
          <p:nvGrpSpPr>
            <p:cNvPr id="141316" name="Group 4"/>
            <p:cNvGrpSpPr/>
            <p:nvPr/>
          </p:nvGrpSpPr>
          <p:grpSpPr bwMode="auto">
            <a:xfrm>
              <a:off x="249" y="1525"/>
              <a:ext cx="4989" cy="2041"/>
              <a:chOff x="295" y="754"/>
              <a:chExt cx="4989" cy="2041"/>
            </a:xfrm>
          </p:grpSpPr>
          <p:sp>
            <p:nvSpPr>
              <p:cNvPr id="141317" name="Line 5"/>
              <p:cNvSpPr>
                <a:spLocks noChangeShapeType="1"/>
              </p:cNvSpPr>
              <p:nvPr/>
            </p:nvSpPr>
            <p:spPr bwMode="auto">
              <a:xfrm>
                <a:off x="295" y="2115"/>
                <a:ext cx="49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318" name="Line 6"/>
              <p:cNvSpPr>
                <a:spLocks noChangeShapeType="1"/>
              </p:cNvSpPr>
              <p:nvPr/>
            </p:nvSpPr>
            <p:spPr bwMode="auto">
              <a:xfrm>
                <a:off x="340" y="1389"/>
                <a:ext cx="49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319" name="Line 7"/>
              <p:cNvSpPr>
                <a:spLocks noChangeShapeType="1"/>
              </p:cNvSpPr>
              <p:nvPr/>
            </p:nvSpPr>
            <p:spPr bwMode="auto">
              <a:xfrm>
                <a:off x="295" y="754"/>
                <a:ext cx="49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320" name="Line 8"/>
              <p:cNvSpPr>
                <a:spLocks noChangeShapeType="1"/>
              </p:cNvSpPr>
              <p:nvPr/>
            </p:nvSpPr>
            <p:spPr bwMode="auto">
              <a:xfrm>
                <a:off x="340" y="2795"/>
                <a:ext cx="489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1321" name="Text Box 9"/>
            <p:cNvSpPr txBox="1">
              <a:spLocks noChangeArrowheads="1"/>
            </p:cNvSpPr>
            <p:nvPr/>
          </p:nvSpPr>
          <p:spPr bwMode="auto">
            <a:xfrm>
              <a:off x="1338" y="391"/>
              <a:ext cx="726" cy="1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zh-CN" sz="16000" u="none"/>
            </a:p>
          </p:txBody>
        </p:sp>
        <p:sp>
          <p:nvSpPr>
            <p:cNvPr id="141322" name="Rectangle 10"/>
            <p:cNvSpPr>
              <a:spLocks noChangeArrowheads="1"/>
            </p:cNvSpPr>
            <p:nvPr/>
          </p:nvSpPr>
          <p:spPr bwMode="auto">
            <a:xfrm>
              <a:off x="567" y="1371"/>
              <a:ext cx="2932" cy="1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7500" u="none" dirty="0" err="1" smtClean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p</a:t>
              </a:r>
              <a:r>
                <a:rPr lang="en-US" altLang="zh-CN" sz="17200" u="none" dirty="0" err="1" smtClean="0">
                  <a:latin typeface="黑体" panose="02010609060101010101" charset="-122"/>
                  <a:ea typeface="黑体" panose="02010609060101010101" charset="-122"/>
                </a:rPr>
                <a:t>á</a:t>
              </a:r>
              <a:r>
                <a:rPr lang="en-US" altLang="zh-CN" sz="17500" u="none" dirty="0" err="1" smtClean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i</a:t>
              </a:r>
              <a:r>
                <a:rPr lang="en-US" altLang="zh-CN" sz="17500" u="none" dirty="0" smtClean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 </a:t>
              </a:r>
              <a:endParaRPr lang="en-US" altLang="zh-CN" sz="17500" u="none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41323" name="Rectangle 11"/>
            <p:cNvSpPr>
              <a:spLocks noChangeArrowheads="1"/>
            </p:cNvSpPr>
            <p:nvPr/>
          </p:nvSpPr>
          <p:spPr bwMode="auto">
            <a:xfrm>
              <a:off x="2200" y="1495"/>
              <a:ext cx="116" cy="1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zh-CN" sz="16000" u="none">
                <a:solidFill>
                  <a:srgbClr val="000000"/>
                </a:solidFill>
              </a:endParaRPr>
            </a:p>
          </p:txBody>
        </p:sp>
        <p:sp>
          <p:nvSpPr>
            <p:cNvPr id="141324" name="Rectangle 12"/>
            <p:cNvSpPr>
              <a:spLocks noChangeArrowheads="1"/>
            </p:cNvSpPr>
            <p:nvPr/>
          </p:nvSpPr>
          <p:spPr bwMode="auto">
            <a:xfrm>
              <a:off x="3787" y="1495"/>
              <a:ext cx="116" cy="1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zh-CN" sz="16000" u="none"/>
            </a:p>
          </p:txBody>
        </p:sp>
      </p:grp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4211638" y="1989138"/>
            <a:ext cx="4918075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7200" u="none"/>
              <a:t>  du</a:t>
            </a:r>
            <a:r>
              <a:rPr lang="en-US" altLang="zh-CN" sz="17200" u="none">
                <a:latin typeface="黑体" panose="02010609060101010101" charset="-122"/>
                <a:ea typeface="黑体" panose="02010609060101010101" charset="-122"/>
              </a:rPr>
              <a:t>ì</a:t>
            </a:r>
            <a:endParaRPr lang="en-US" altLang="zh-CN" sz="17200" u="none"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390650" y="1581161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1284" name="Picture 2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588125" y="549275"/>
            <a:ext cx="25558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468313" y="260350"/>
          <a:ext cx="311467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位图图像" r:id="rId2" imgW="1752600" imgH="2400300" progId="Paint.Picture">
                  <p:embed/>
                </p:oleObj>
              </mc:Choice>
              <mc:Fallback>
                <p:oleObj name="位图图像" r:id="rId2" imgW="1752600" imgH="2400300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60350"/>
                        <a:ext cx="3114675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85" name="Group 21"/>
          <p:cNvGrpSpPr/>
          <p:nvPr/>
        </p:nvGrpSpPr>
        <p:grpSpPr bwMode="auto">
          <a:xfrm>
            <a:off x="323850" y="620713"/>
            <a:ext cx="1139825" cy="3479800"/>
            <a:chOff x="385" y="845"/>
            <a:chExt cx="718" cy="2192"/>
          </a:xfrm>
        </p:grpSpPr>
        <p:sp>
          <p:nvSpPr>
            <p:cNvPr id="11269" name="Freeform 5"/>
            <p:cNvSpPr/>
            <p:nvPr/>
          </p:nvSpPr>
          <p:spPr bwMode="auto">
            <a:xfrm>
              <a:off x="703" y="1933"/>
              <a:ext cx="312" cy="1104"/>
            </a:xfrm>
            <a:custGeom>
              <a:avLst/>
              <a:gdLst>
                <a:gd name="T0" fmla="*/ 168 w 312"/>
                <a:gd name="T1" fmla="*/ 0 h 1104"/>
                <a:gd name="T2" fmla="*/ 24 w 312"/>
                <a:gd name="T3" fmla="*/ 576 h 1104"/>
                <a:gd name="T4" fmla="*/ 312 w 312"/>
                <a:gd name="T5" fmla="*/ 816 h 1104"/>
                <a:gd name="T6" fmla="*/ 24 w 312"/>
                <a:gd name="T7" fmla="*/ 1104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1104">
                  <a:moveTo>
                    <a:pt x="168" y="0"/>
                  </a:moveTo>
                  <a:cubicBezTo>
                    <a:pt x="84" y="220"/>
                    <a:pt x="0" y="440"/>
                    <a:pt x="24" y="576"/>
                  </a:cubicBezTo>
                  <a:cubicBezTo>
                    <a:pt x="48" y="712"/>
                    <a:pt x="312" y="728"/>
                    <a:pt x="312" y="816"/>
                  </a:cubicBezTo>
                  <a:cubicBezTo>
                    <a:pt x="312" y="904"/>
                    <a:pt x="72" y="1056"/>
                    <a:pt x="24" y="110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1267" name="Oval 3"/>
            <p:cNvSpPr>
              <a:spLocks noChangeArrowheads="1"/>
            </p:cNvSpPr>
            <p:nvPr/>
          </p:nvSpPr>
          <p:spPr bwMode="auto">
            <a:xfrm>
              <a:off x="385" y="845"/>
              <a:ext cx="672" cy="1152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431" y="890"/>
              <a:ext cx="672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u="none" dirty="0">
                  <a:solidFill>
                    <a:srgbClr val="3366FF"/>
                  </a:solidFill>
                  <a:latin typeface="宋体" panose="02010600030101010101" pitchFamily="2" charset="-122"/>
                </a:rPr>
                <a:t>ɑ</a:t>
              </a:r>
              <a:r>
                <a:rPr kumimoji="1" lang="en-US" altLang="zh-CN" u="none" dirty="0">
                  <a:solidFill>
                    <a:srgbClr val="3366FF"/>
                  </a:solidFill>
                  <a:latin typeface="Times New Roman" panose="02020603050405020304" pitchFamily="18" charset="0"/>
                </a:rPr>
                <a:t> </a:t>
              </a:r>
              <a:endParaRPr kumimoji="1" lang="en-US" altLang="zh-CN" u="none" dirty="0">
                <a:solidFill>
                  <a:srgbClr val="3366FF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08400" y="2276475"/>
            <a:ext cx="31146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91" name="Group 27"/>
          <p:cNvGrpSpPr/>
          <p:nvPr/>
        </p:nvGrpSpPr>
        <p:grpSpPr bwMode="auto">
          <a:xfrm>
            <a:off x="3492500" y="2636838"/>
            <a:ext cx="1139825" cy="3479800"/>
            <a:chOff x="2200" y="1298"/>
            <a:chExt cx="718" cy="2192"/>
          </a:xfrm>
        </p:grpSpPr>
        <p:sp>
          <p:nvSpPr>
            <p:cNvPr id="11277" name="Freeform 13"/>
            <p:cNvSpPr/>
            <p:nvPr/>
          </p:nvSpPr>
          <p:spPr bwMode="auto">
            <a:xfrm>
              <a:off x="2427" y="2386"/>
              <a:ext cx="312" cy="1104"/>
            </a:xfrm>
            <a:custGeom>
              <a:avLst/>
              <a:gdLst>
                <a:gd name="T0" fmla="*/ 168 w 312"/>
                <a:gd name="T1" fmla="*/ 0 h 1104"/>
                <a:gd name="T2" fmla="*/ 24 w 312"/>
                <a:gd name="T3" fmla="*/ 576 h 1104"/>
                <a:gd name="T4" fmla="*/ 312 w 312"/>
                <a:gd name="T5" fmla="*/ 816 h 1104"/>
                <a:gd name="T6" fmla="*/ 24 w 312"/>
                <a:gd name="T7" fmla="*/ 1104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1104">
                  <a:moveTo>
                    <a:pt x="168" y="0"/>
                  </a:moveTo>
                  <a:cubicBezTo>
                    <a:pt x="84" y="220"/>
                    <a:pt x="0" y="440"/>
                    <a:pt x="24" y="576"/>
                  </a:cubicBezTo>
                  <a:cubicBezTo>
                    <a:pt x="48" y="712"/>
                    <a:pt x="312" y="728"/>
                    <a:pt x="312" y="816"/>
                  </a:cubicBezTo>
                  <a:cubicBezTo>
                    <a:pt x="312" y="904"/>
                    <a:pt x="72" y="1056"/>
                    <a:pt x="24" y="110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1278" name="Oval 14"/>
            <p:cNvSpPr>
              <a:spLocks noChangeArrowheads="1"/>
            </p:cNvSpPr>
            <p:nvPr/>
          </p:nvSpPr>
          <p:spPr bwMode="auto">
            <a:xfrm>
              <a:off x="2200" y="1298"/>
              <a:ext cx="672" cy="1152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2246" y="1298"/>
              <a:ext cx="672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u="none" dirty="0">
                  <a:solidFill>
                    <a:srgbClr val="3366FF"/>
                  </a:solidFill>
                  <a:latin typeface="宋体" panose="02010600030101010101" pitchFamily="2" charset="-122"/>
                </a:rPr>
                <a:t>e</a:t>
              </a:r>
              <a:r>
                <a:rPr kumimoji="1" lang="en-US" altLang="zh-CN" u="none" dirty="0">
                  <a:solidFill>
                    <a:srgbClr val="3366FF"/>
                  </a:solidFill>
                  <a:latin typeface="Times New Roman" panose="02020603050405020304" pitchFamily="18" charset="0"/>
                </a:rPr>
                <a:t> </a:t>
              </a:r>
              <a:endParaRPr kumimoji="1" lang="en-US" altLang="zh-CN" u="none" dirty="0">
                <a:solidFill>
                  <a:srgbClr val="3366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290" name="Group 26"/>
          <p:cNvGrpSpPr/>
          <p:nvPr/>
        </p:nvGrpSpPr>
        <p:grpSpPr bwMode="auto">
          <a:xfrm>
            <a:off x="6300788" y="908050"/>
            <a:ext cx="1138237" cy="3624263"/>
            <a:chOff x="4014" y="1117"/>
            <a:chExt cx="717" cy="2283"/>
          </a:xfrm>
        </p:grpSpPr>
        <p:sp>
          <p:nvSpPr>
            <p:cNvPr id="11282" name="Oval 18"/>
            <p:cNvSpPr>
              <a:spLocks noChangeArrowheads="1"/>
            </p:cNvSpPr>
            <p:nvPr/>
          </p:nvSpPr>
          <p:spPr bwMode="auto">
            <a:xfrm>
              <a:off x="4014" y="1117"/>
              <a:ext cx="672" cy="1152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3" name="Text Box 19"/>
            <p:cNvSpPr txBox="1">
              <a:spLocks noChangeArrowheads="1"/>
            </p:cNvSpPr>
            <p:nvPr/>
          </p:nvSpPr>
          <p:spPr bwMode="auto">
            <a:xfrm>
              <a:off x="4059" y="1117"/>
              <a:ext cx="672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u="none" dirty="0">
                  <a:solidFill>
                    <a:srgbClr val="3366FF"/>
                  </a:solidFill>
                  <a:latin typeface="Dotum" pitchFamily="34" charset="-127"/>
                  <a:ea typeface="Dotum" pitchFamily="34" charset="-127"/>
                </a:rPr>
                <a:t>u</a:t>
              </a:r>
              <a:r>
                <a:rPr kumimoji="1" lang="en-US" altLang="zh-CN" u="none" dirty="0">
                  <a:solidFill>
                    <a:srgbClr val="3366FF"/>
                  </a:solidFill>
                  <a:latin typeface="Times New Roman" panose="02020603050405020304" pitchFamily="18" charset="0"/>
                </a:rPr>
                <a:t> </a:t>
              </a:r>
              <a:endParaRPr kumimoji="1" lang="en-US" altLang="zh-CN" u="none" dirty="0">
                <a:solidFill>
                  <a:srgbClr val="3366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288" name="Freeform 24"/>
            <p:cNvSpPr/>
            <p:nvPr/>
          </p:nvSpPr>
          <p:spPr bwMode="auto">
            <a:xfrm>
              <a:off x="4286" y="2296"/>
              <a:ext cx="312" cy="1104"/>
            </a:xfrm>
            <a:custGeom>
              <a:avLst/>
              <a:gdLst>
                <a:gd name="T0" fmla="*/ 168 w 312"/>
                <a:gd name="T1" fmla="*/ 0 h 1104"/>
                <a:gd name="T2" fmla="*/ 24 w 312"/>
                <a:gd name="T3" fmla="*/ 576 h 1104"/>
                <a:gd name="T4" fmla="*/ 312 w 312"/>
                <a:gd name="T5" fmla="*/ 816 h 1104"/>
                <a:gd name="T6" fmla="*/ 24 w 312"/>
                <a:gd name="T7" fmla="*/ 1104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1104">
                  <a:moveTo>
                    <a:pt x="168" y="0"/>
                  </a:moveTo>
                  <a:cubicBezTo>
                    <a:pt x="84" y="220"/>
                    <a:pt x="0" y="440"/>
                    <a:pt x="24" y="576"/>
                  </a:cubicBezTo>
                  <a:cubicBezTo>
                    <a:pt x="48" y="712"/>
                    <a:pt x="312" y="728"/>
                    <a:pt x="312" y="816"/>
                  </a:cubicBezTo>
                  <a:cubicBezTo>
                    <a:pt x="312" y="904"/>
                    <a:pt x="72" y="1056"/>
                    <a:pt x="24" y="110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2916238" y="476250"/>
            <a:ext cx="270827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6600" b="1" u="none" dirty="0">
                <a:solidFill>
                  <a:srgbClr val="0000FF"/>
                </a:solidFill>
              </a:rPr>
              <a:t>复韵母</a:t>
            </a:r>
            <a:endParaRPr kumimoji="1" lang="zh-CN" altLang="en-US" sz="6600" b="1" u="none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149508" name="Picture 4" descr="QQ图片2016100514053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4925" y="-26988"/>
            <a:ext cx="9109075" cy="66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1513" y="1557338"/>
            <a:ext cx="773747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3203575" y="484188"/>
            <a:ext cx="3313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 u="none" dirty="0">
                <a:solidFill>
                  <a:schemeClr val="hlink"/>
                </a:solidFill>
                <a:latin typeface="Calibri" panose="020F0502020204030204" pitchFamily="34" charset="0"/>
              </a:rPr>
              <a:t>快乐读拼音</a:t>
            </a:r>
            <a:endParaRPr lang="zh-CN" altLang="en-US" sz="3600" b="1" u="none" dirty="0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sp>
        <p:nvSpPr>
          <p:cNvPr id="150535" name="矩形 17414"/>
          <p:cNvSpPr>
            <a:spLocks noChangeArrowheads="1"/>
          </p:cNvSpPr>
          <p:nvPr/>
        </p:nvSpPr>
        <p:spPr bwMode="auto">
          <a:xfrm>
            <a:off x="395288" y="6453188"/>
            <a:ext cx="6159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" u="none">
                <a:solidFill>
                  <a:schemeClr val="bg1"/>
                </a:solidFill>
                <a:latin typeface="Calibri" panose="020F0502020204030204" pitchFamily="34" charset="0"/>
              </a:rPr>
              <a:t>绿色圃中小学教育网</a:t>
            </a:r>
            <a:r>
              <a:rPr lang="en-US" altLang="zh-CN" sz="100" u="none" dirty="0">
                <a:solidFill>
                  <a:schemeClr val="bg1"/>
                </a:solidFill>
                <a:latin typeface="Calibri" panose="020F0502020204030204" pitchFamily="34" charset="0"/>
              </a:rPr>
              <a:t>http://www.lspjy.com  </a:t>
            </a:r>
            <a:r>
              <a:rPr lang="zh-CN" altLang="en-US" sz="100" u="none">
                <a:solidFill>
                  <a:schemeClr val="bg1"/>
                </a:solidFill>
                <a:latin typeface="Calibri" panose="020F0502020204030204" pitchFamily="34" charset="0"/>
              </a:rPr>
              <a:t>绿色圃中学资源网</a:t>
            </a:r>
            <a:r>
              <a:rPr lang="en-US" altLang="zh-CN" sz="100" u="none" dirty="0">
                <a:solidFill>
                  <a:schemeClr val="bg1"/>
                </a:solidFill>
                <a:latin typeface="Calibri" panose="020F0502020204030204" pitchFamily="34" charset="0"/>
              </a:rPr>
              <a:t>http://cz.lspjy.com</a:t>
            </a:r>
            <a:endParaRPr lang="en-US" altLang="zh-CN" sz="1800" u="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5650" y="2062163"/>
            <a:ext cx="7489825" cy="43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132138" y="620713"/>
            <a:ext cx="3244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6000" b="1" u="none" dirty="0"/>
              <a:t>四声练习</a:t>
            </a:r>
            <a:endParaRPr lang="zh-CN" altLang="en-US" sz="6000" b="1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86018" name="Picture 2" descr="bb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350"/>
            <a:ext cx="4545013" cy="65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WordArt 3"/>
          <p:cNvSpPr>
            <a:spLocks noChangeArrowheads="1" noChangeShapeType="1" noTextEdit="1"/>
          </p:cNvSpPr>
          <p:nvPr/>
        </p:nvSpPr>
        <p:spPr bwMode="auto">
          <a:xfrm>
            <a:off x="6300788" y="1916113"/>
            <a:ext cx="1781175" cy="1809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方正姚体"/>
                <a:ea typeface="方正姚体"/>
              </a:rPr>
              <a:t>ɑi</a:t>
            </a:r>
            <a:endParaRPr lang="zh-CN" altLang="en-US" sz="3600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方正姚体"/>
              <a:ea typeface="方正姚体"/>
            </a:endParaRP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3851275" y="333375"/>
            <a:ext cx="20193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7200" b="1" u="none">
                <a:solidFill>
                  <a:srgbClr val="0000FF"/>
                </a:solidFill>
              </a:rPr>
              <a:t>挨着</a:t>
            </a:r>
            <a:endParaRPr lang="zh-CN" altLang="en-US" sz="7200" b="1" u="none">
              <a:solidFill>
                <a:srgbClr val="0000FF"/>
              </a:solidFill>
            </a:endParaRP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4192588" y="5526088"/>
            <a:ext cx="4673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 b="1" u="none">
                <a:solidFill>
                  <a:srgbClr val="0000FF"/>
                </a:solidFill>
              </a:rPr>
              <a:t>挨    挨    矮    爱</a:t>
            </a:r>
            <a:endParaRPr lang="zh-CN" altLang="en-US" sz="4800" b="1" u="none">
              <a:solidFill>
                <a:srgbClr val="0000FF"/>
              </a:solidFill>
            </a:endParaRP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4140200" y="4005263"/>
            <a:ext cx="10652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u="none" dirty="0"/>
              <a:t>āi</a:t>
            </a:r>
            <a:endParaRPr lang="en-US" altLang="zh-CN" u="none" dirty="0"/>
          </a:p>
        </p:txBody>
      </p:sp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5292725" y="4005263"/>
            <a:ext cx="10652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 dirty="0">
                <a:latin typeface="黑体" panose="02010609060101010101" charset="-122"/>
                <a:ea typeface="黑体" panose="02010609060101010101" charset="-122"/>
              </a:rPr>
              <a:t>á</a:t>
            </a:r>
            <a:r>
              <a:rPr lang="en-US" altLang="zh-CN" u="none" dirty="0">
                <a:ea typeface="黑体" panose="02010609060101010101" charset="-122"/>
              </a:rPr>
              <a:t>i</a:t>
            </a:r>
            <a:endParaRPr lang="en-US" altLang="zh-CN" u="none" dirty="0">
              <a:ea typeface="黑体" panose="02010609060101010101" charset="-122"/>
            </a:endParaRPr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6443663" y="3960813"/>
            <a:ext cx="228441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 dirty="0"/>
              <a:t>ǎ</a:t>
            </a:r>
            <a:r>
              <a:rPr lang="en-US" altLang="zh-CN" u="none" dirty="0"/>
              <a:t>i </a:t>
            </a:r>
            <a:r>
              <a:rPr lang="en-US" altLang="en-US" u="none" dirty="0">
                <a:latin typeface="黑体" panose="02010609060101010101" charset="-122"/>
                <a:ea typeface="黑体" panose="02010609060101010101" charset="-122"/>
              </a:rPr>
              <a:t>à</a:t>
            </a:r>
            <a:r>
              <a:rPr lang="en-US" altLang="zh-CN" u="none" dirty="0"/>
              <a:t>i</a:t>
            </a:r>
            <a:endParaRPr lang="en-US" altLang="zh-CN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nimBg="1"/>
      <p:bldP spid="86026" grpId="0"/>
      <p:bldP spid="860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1750" y="-22225"/>
            <a:ext cx="9283700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7219" name="波形 1"/>
          <p:cNvSpPr>
            <a:spLocks noChangeArrowheads="1"/>
          </p:cNvSpPr>
          <p:nvPr/>
        </p:nvSpPr>
        <p:spPr bwMode="auto">
          <a:xfrm>
            <a:off x="2270125" y="44450"/>
            <a:ext cx="4391025" cy="1871663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en-US" altLang="zh-CN" sz="3600" u="none" dirty="0"/>
              <a:t>    </a:t>
            </a:r>
            <a:r>
              <a:rPr lang="en-US" altLang="zh-CN" sz="4800" b="1" u="none" dirty="0"/>
              <a:t>   </a:t>
            </a:r>
            <a:r>
              <a:rPr lang="zh-CN" altLang="en-US" sz="6000" b="1" u="none" dirty="0">
                <a:ea typeface="楷体_GB2312" pitchFamily="1" charset="-122"/>
              </a:rPr>
              <a:t>标调歌</a:t>
            </a:r>
            <a:endParaRPr lang="zh-CN" altLang="en-US" sz="6000" b="1" u="none" dirty="0">
              <a:ea typeface="楷体_GB2312" pitchFamily="1" charset="-122"/>
            </a:endParaRPr>
          </a:p>
        </p:txBody>
      </p:sp>
      <p:sp>
        <p:nvSpPr>
          <p:cNvPr id="137220" name="TextBox 2"/>
          <p:cNvSpPr txBox="1">
            <a:spLocks noChangeArrowheads="1"/>
          </p:cNvSpPr>
          <p:nvPr/>
        </p:nvSpPr>
        <p:spPr bwMode="auto">
          <a:xfrm>
            <a:off x="1835150" y="2276475"/>
            <a:ext cx="67691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4800" b="1" u="none" dirty="0">
                <a:latin typeface="Arial" panose="020B0604020202020204" pitchFamily="34" charset="0"/>
              </a:rPr>
              <a:t>声调帽子真奇怪，</a:t>
            </a:r>
            <a:endParaRPr kumimoji="0" lang="en-US" sz="4800" b="1" u="none" dirty="0">
              <a:latin typeface="Arial" panose="020B0604020202020204" pitchFamily="34" charset="0"/>
            </a:endParaRPr>
          </a:p>
          <a:p>
            <a:r>
              <a:rPr kumimoji="0" lang="zh-CN" altLang="en-US" sz="4800" b="1" u="none" dirty="0">
                <a:latin typeface="Arial" panose="020B0604020202020204" pitchFamily="34" charset="0"/>
              </a:rPr>
              <a:t>有</a:t>
            </a:r>
            <a:r>
              <a:rPr kumimoji="0" lang="en-US" altLang="zh-CN" sz="4800" b="1" u="none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kumimoji="0" lang="en-US" sz="4800" b="1" u="none" dirty="0">
                <a:latin typeface="Arial" panose="020B0604020202020204" pitchFamily="34" charset="0"/>
              </a:rPr>
              <a:t> </a:t>
            </a:r>
            <a:r>
              <a:rPr kumimoji="0" lang="zh-CN" altLang="en-US" sz="4800" b="1" u="none" dirty="0">
                <a:latin typeface="Arial" panose="020B0604020202020204" pitchFamily="34" charset="0"/>
              </a:rPr>
              <a:t>在，给</a:t>
            </a:r>
            <a:r>
              <a:rPr kumimoji="0" lang="en-US" altLang="zh-CN" sz="4800" b="1" u="none" dirty="0">
                <a:latin typeface="Arial" panose="020B0604020202020204" pitchFamily="34" charset="0"/>
              </a:rPr>
              <a:t>a</a:t>
            </a:r>
            <a:r>
              <a:rPr kumimoji="0" lang="zh-CN" altLang="en-US" sz="4800" b="1" u="none" dirty="0">
                <a:latin typeface="Arial" panose="020B0604020202020204" pitchFamily="34" charset="0"/>
              </a:rPr>
              <a:t>戴；</a:t>
            </a:r>
            <a:endParaRPr kumimoji="0" lang="en-US" sz="4800" b="1" u="none" dirty="0">
              <a:latin typeface="Arial" panose="020B0604020202020204" pitchFamily="34" charset="0"/>
            </a:endParaRPr>
          </a:p>
          <a:p>
            <a:r>
              <a:rPr kumimoji="0" lang="en-US" sz="4800" b="1" u="none" dirty="0">
                <a:solidFill>
                  <a:srgbClr val="000099"/>
                </a:solidFill>
                <a:latin typeface="Century Gothic" pitchFamily="34" charset="0"/>
              </a:rPr>
              <a:t>a</a:t>
            </a:r>
            <a:r>
              <a:rPr kumimoji="0" lang="zh-CN" altLang="en-US" sz="4800" b="1" u="none" dirty="0">
                <a:latin typeface="Arial" panose="020B0604020202020204" pitchFamily="34" charset="0"/>
              </a:rPr>
              <a:t>不在</a:t>
            </a:r>
            <a:r>
              <a:rPr kumimoji="0" lang="en-US" sz="4800" b="1" u="none" dirty="0">
                <a:latin typeface="Arial" panose="020B0604020202020204" pitchFamily="34" charset="0"/>
              </a:rPr>
              <a:t>,  </a:t>
            </a:r>
            <a:r>
              <a:rPr kumimoji="0" lang="en-US" sz="4800" b="1" u="none" dirty="0">
                <a:solidFill>
                  <a:srgbClr val="FF6600"/>
                </a:solidFill>
                <a:latin typeface="Arial" panose="020B0604020202020204" pitchFamily="34" charset="0"/>
              </a:rPr>
              <a:t>o</a:t>
            </a:r>
            <a:r>
              <a:rPr kumimoji="0" lang="zh-CN" altLang="en-US" sz="4800" b="1" u="none" dirty="0">
                <a:latin typeface="Arial" panose="020B0604020202020204" pitchFamily="34" charset="0"/>
              </a:rPr>
              <a:t>、</a:t>
            </a:r>
            <a:r>
              <a:rPr kumimoji="0" lang="en-US" sz="4800" b="1" u="none" dirty="0">
                <a:solidFill>
                  <a:srgbClr val="FF6600"/>
                </a:solidFill>
                <a:latin typeface="Arial" panose="020B0604020202020204" pitchFamily="34" charset="0"/>
              </a:rPr>
              <a:t>e</a:t>
            </a:r>
            <a:r>
              <a:rPr kumimoji="0" lang="en-US" sz="4800" b="1" u="none" dirty="0">
                <a:latin typeface="Arial" panose="020B0604020202020204" pitchFamily="34" charset="0"/>
              </a:rPr>
              <a:t> </a:t>
            </a:r>
            <a:r>
              <a:rPr kumimoji="0" lang="zh-CN" altLang="en-US" sz="4800" b="1" u="none" dirty="0">
                <a:latin typeface="Arial" panose="020B0604020202020204" pitchFamily="34" charset="0"/>
              </a:rPr>
              <a:t>戴；</a:t>
            </a:r>
            <a:endParaRPr kumimoji="0" lang="en-US" sz="4800" b="1" u="none" dirty="0">
              <a:latin typeface="Arial" panose="020B0604020202020204" pitchFamily="34" charset="0"/>
            </a:endParaRPr>
          </a:p>
          <a:p>
            <a:r>
              <a:rPr kumimoji="0" lang="zh-CN" altLang="en-US" sz="4800" b="1" u="none" dirty="0">
                <a:latin typeface="Arial" panose="020B0604020202020204" pitchFamily="34" charset="0"/>
              </a:rPr>
              <a:t>要是</a:t>
            </a:r>
            <a:r>
              <a:rPr kumimoji="0" lang="en-US" sz="4800" b="1" u="none" dirty="0">
                <a:solidFill>
                  <a:srgbClr val="990000"/>
                </a:solidFill>
                <a:latin typeface="Arial" panose="020B0604020202020204" pitchFamily="34" charset="0"/>
              </a:rPr>
              <a:t>i</a:t>
            </a:r>
            <a:r>
              <a:rPr kumimoji="0" lang="en-US" sz="4800" b="1" u="none" dirty="0">
                <a:latin typeface="Arial" panose="020B0604020202020204" pitchFamily="34" charset="0"/>
              </a:rPr>
              <a:t> </a:t>
            </a:r>
            <a:r>
              <a:rPr kumimoji="0" lang="zh-CN" altLang="en-US" sz="4800" b="1" u="none" dirty="0">
                <a:latin typeface="Arial" panose="020B0604020202020204" pitchFamily="34" charset="0"/>
              </a:rPr>
              <a:t>、</a:t>
            </a:r>
            <a:r>
              <a:rPr kumimoji="0" lang="en-US" sz="4800" b="1" u="none" dirty="0">
                <a:solidFill>
                  <a:srgbClr val="990000"/>
                </a:solidFill>
                <a:latin typeface="Arial" panose="020B0604020202020204" pitchFamily="34" charset="0"/>
              </a:rPr>
              <a:t>u</a:t>
            </a:r>
            <a:r>
              <a:rPr kumimoji="0" lang="en-US" sz="4800" b="1" u="none" dirty="0">
                <a:latin typeface="Arial" panose="020B0604020202020204" pitchFamily="34" charset="0"/>
              </a:rPr>
              <a:t> </a:t>
            </a:r>
            <a:r>
              <a:rPr kumimoji="0" lang="zh-CN" altLang="en-US" sz="4800" b="1" u="none" dirty="0">
                <a:latin typeface="Arial" panose="020B0604020202020204" pitchFamily="34" charset="0"/>
              </a:rPr>
              <a:t>一起来，谁在后面谁来戴！</a:t>
            </a:r>
            <a:endParaRPr kumimoji="0" lang="zh-CN" altLang="en-US" sz="4800" b="1" u="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9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9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1417</Words>
  <Application>WPS 演示</Application>
  <PresentationFormat>全屏显示(4:3)</PresentationFormat>
  <Paragraphs>237</Paragraphs>
  <Slides>31</Slides>
  <Notes>2</Notes>
  <HiddenSlides>0</HiddenSlides>
  <MMClips>1</MMClips>
  <ScaleCrop>false</ScaleCrop>
  <HeadingPairs>
    <vt:vector size="8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59" baseType="lpstr">
      <vt:lpstr>Arial</vt:lpstr>
      <vt:lpstr>宋体</vt:lpstr>
      <vt:lpstr>Wingdings</vt:lpstr>
      <vt:lpstr>Calibri</vt:lpstr>
      <vt:lpstr>微软雅黑</vt:lpstr>
      <vt:lpstr>Times New Roman</vt:lpstr>
      <vt:lpstr>Dotum</vt:lpstr>
      <vt:lpstr>Malgun Gothic</vt:lpstr>
      <vt:lpstr>Comic Sans MS</vt:lpstr>
      <vt:lpstr>Calibri</vt:lpstr>
      <vt:lpstr>方正姚体</vt:lpstr>
      <vt:lpstr>Segoe Print</vt:lpstr>
      <vt:lpstr>黑体</vt:lpstr>
      <vt:lpstr>楷体_GB2312</vt:lpstr>
      <vt:lpstr>新宋体</vt:lpstr>
      <vt:lpstr>楷体</vt:lpstr>
      <vt:lpstr>Century Gothic</vt:lpstr>
      <vt:lpstr>Arial Unicode MS</vt:lpstr>
      <vt:lpstr>方正楷体简体</vt:lpstr>
      <vt:lpstr>方正姚体</vt:lpstr>
      <vt:lpstr>华文楷体</vt:lpstr>
      <vt:lpstr>Candara</vt:lpstr>
      <vt:lpstr>华文新魏</vt:lpstr>
      <vt:lpstr>隶书</vt:lpstr>
      <vt:lpstr>Arial</vt:lpstr>
      <vt:lpstr>第一PPT模板网-WWW.1PPT.COM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</dc:description>
  <dc:subject>第一PPT模板网-WWW.1PPT.COM</dc:subject>
  <cp:lastModifiedBy>清菡</cp:lastModifiedBy>
  <cp:revision>118</cp:revision>
  <dcterms:created xsi:type="dcterms:W3CDTF">2019-09-18T06:22:50Z</dcterms:created>
  <dcterms:modified xsi:type="dcterms:W3CDTF">2019-09-18T06:22:58Z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